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4" r:id="rId8"/>
    <p:sldId id="261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9BC7AAA-E7FA-42BB-9892-F5F905A31727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1613C6-66E9-45EC-B461-267D8580D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2132856"/>
            <a:ext cx="3429000" cy="229627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Создание безопасной и психологически комфортной образовательной среды в дошкольном образовательном учреждении  </a:t>
            </a:r>
            <a:endParaRPr lang="ru-RU" sz="27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89098" y="4572008"/>
            <a:ext cx="3429000" cy="121444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«Детский сад № 192»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http://img1.liveinternet.ru/images/attach/c/5/85/170/85170985_4783955_13_142_besplatnye_kartinki_raznocvetnye_deti_1280x8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729" r="18729"/>
          <a:stretch>
            <a:fillRect/>
          </a:stretch>
        </p:blipFill>
        <p:spPr bwMode="auto">
          <a:xfrm>
            <a:off x="611560" y="1124744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568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Профессиональные качества педагога для создания психологически комфортной среды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4848"/>
          </a:xfrm>
        </p:spPr>
        <p:txBody>
          <a:bodyPr/>
          <a:lstStyle/>
          <a:p>
            <a:r>
              <a:rPr lang="ru-RU" dirty="0" smtClean="0"/>
              <a:t>Знание общих закономерностей развития ребенка</a:t>
            </a:r>
          </a:p>
          <a:p>
            <a:r>
              <a:rPr lang="ru-RU" dirty="0" smtClean="0"/>
              <a:t>Умение организовать ведущие, в дошкольном возрасте, виды деятельности</a:t>
            </a:r>
          </a:p>
          <a:p>
            <a:r>
              <a:rPr lang="ru-RU" dirty="0" smtClean="0"/>
              <a:t>Умение планировать и корректировать образовательные задачи с учетом индивидуальных особенностей развития каждого ребенка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332656"/>
            <a:ext cx="7416824" cy="6123707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в создании психологически комфортной и безопасной образовательной среды</a:t>
            </a:r>
          </a:p>
          <a:p>
            <a:r>
              <a:rPr lang="ru-RU" dirty="0" smtClean="0"/>
              <a:t>Способность педагога развивать толерантность у детей, как одно из средств профилактики и создания условий для психологически комфортной и безопасной образовательной среды</a:t>
            </a:r>
          </a:p>
          <a:p>
            <a:r>
              <a:rPr lang="ru-RU" dirty="0" smtClean="0"/>
              <a:t>Готовность принять разных детей вне зависимости их учебных возможностей и особенностей в поведении</a:t>
            </a:r>
          </a:p>
          <a:p>
            <a:r>
              <a:rPr lang="ru-RU" dirty="0" smtClean="0"/>
              <a:t>Умение защитить тех, кого в детском коллективе не принимают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7056784" cy="5979691"/>
          </a:xfrm>
        </p:spPr>
        <p:txBody>
          <a:bodyPr/>
          <a:lstStyle/>
          <a:p>
            <a:r>
              <a:rPr lang="ru-RU" dirty="0" smtClean="0"/>
              <a:t>Владение методами и средствами </a:t>
            </a:r>
            <a:r>
              <a:rPr lang="ru-RU" dirty="0" err="1" smtClean="0"/>
              <a:t>психолого</a:t>
            </a:r>
            <a:r>
              <a:rPr lang="ru-RU" dirty="0" smtClean="0"/>
              <a:t> – педагогического просвещения родителей (законных представителей) детей, умение выстраивать партнерское взаимодействие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planetaseminarov.ru/upload/iblock/aba/1455557112_17878021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92896"/>
            <a:ext cx="462915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Совместная работа психолога, воспитателя и родителей позволяет создавать атмосферу психологической безопасности и эмоционального благополучия в ДОУ.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dokarlyk2.ru/wp-content/uploads/2016/06/407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70567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4978896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http://img-fotki.yandex.ru/get/9827/89808626.7d/0_c3172_504f72ef_ori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11362"/>
            <a:ext cx="500513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28596" y="1609725"/>
            <a:ext cx="7429552" cy="4846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Человек с момента своего рождения пребывает в определенной жизненной среде и находится с ней в постоянном взаимодействии. </a:t>
            </a:r>
          </a:p>
          <a:p>
            <a:pPr>
              <a:buNone/>
            </a:pPr>
            <a:r>
              <a:rPr lang="ru-RU" dirty="0" smtClean="0"/>
              <a:t>   Между средой и субъектом существуют отношения взаимозависимости и взаимовлияния.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Рисунок 10" descr="http://ddu256.minsk.edu.by/ru/sm.aspx?guid=437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7358114" cy="149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ddu256.minsk.edu.by/sm.aspx?guid=428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72008"/>
            <a:ext cx="7215238" cy="202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Образовательная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Образовательная среда – психолого-педагогическая реальность, содержащая специально организованные условия для формирования личности.</a:t>
            </a:r>
          </a:p>
          <a:p>
            <a:endParaRPr lang="ru-RU" dirty="0"/>
          </a:p>
        </p:txBody>
      </p:sp>
      <p:pic>
        <p:nvPicPr>
          <p:cNvPr id="4" name="Рисунок 3" descr="http://3.bp.blogspot.com/-ZmSZKDwHkbI/VYvl2X0BOyI/AAAAAAAAAj4/HvB9veXpwBo/s1600/2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3465440" cy="305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39000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Психологическая безопасность образовательной среды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/>
          <a:lstStyle/>
          <a:p>
            <a:r>
              <a:rPr lang="ru-RU" dirty="0" smtClean="0"/>
              <a:t>Психологическая безопасность является такой характеристикой образовательной среды, которая придает ей развивающий характер и способствует сохранению психического и социального здоровья ее участников, исключая психологическое насилие. </a:t>
            </a:r>
            <a:endParaRPr lang="ru-RU" dirty="0"/>
          </a:p>
        </p:txBody>
      </p:sp>
      <p:pic>
        <p:nvPicPr>
          <p:cNvPr id="4" name="Рисунок 3" descr="http://es-foto.ru/gallery/images/foto.php?img_b=10034.jpg&amp;razm=8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86256"/>
            <a:ext cx="3340839" cy="2404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Угрозы и риски безопасной образовательной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r>
              <a:rPr lang="ru-RU" dirty="0" smtClean="0"/>
              <a:t>Психологическое насилие в процессе взаимодействия</a:t>
            </a:r>
          </a:p>
          <a:p>
            <a:r>
              <a:rPr lang="ru-RU" dirty="0" smtClean="0"/>
              <a:t>Непризнание значимости образовательной среды образовательного учреждения</a:t>
            </a:r>
          </a:p>
          <a:p>
            <a:r>
              <a:rPr lang="ru-RU" dirty="0" smtClean="0"/>
              <a:t>Отсутствие удовлетворенности в личностно - доверительном общении и взаимодействии всех участников образовательного процесса.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692696"/>
            <a:ext cx="6984776" cy="5763667"/>
          </a:xfrm>
        </p:spPr>
        <p:txBody>
          <a:bodyPr/>
          <a:lstStyle/>
          <a:p>
            <a:r>
              <a:rPr lang="ru-RU" dirty="0" smtClean="0"/>
              <a:t>Неразвитость системы психологической помощи в образовательном учреждении</a:t>
            </a:r>
          </a:p>
          <a:p>
            <a:r>
              <a:rPr lang="ru-RU" dirty="0" smtClean="0"/>
              <a:t>Эмоциональное выгорание педагогов образовательного учреждения </a:t>
            </a:r>
            <a:endParaRPr lang="ru-RU" dirty="0"/>
          </a:p>
        </p:txBody>
      </p:sp>
      <p:pic>
        <p:nvPicPr>
          <p:cNvPr id="4" name="Рисунок 3" descr="http://kid-bum.com/images/article2/%D0%BF%D0%BE%D1%87%D0%B5%D0%BC%D1%83_%D1%80%D0%B5%D0%B1%D0%B5%D0%BD%D0%BE%D0%BA_%D0%BF%D0%BB%D0%B0%D1%87%D0%B5%D1%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96952"/>
            <a:ext cx="331298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Изучить, обобщить и распространить передовой педагогический опыт по созданию психологически безопасной образовательной среды в ДОУ.</a:t>
            </a:r>
          </a:p>
          <a:p>
            <a:r>
              <a:rPr lang="ru-RU" dirty="0" smtClean="0"/>
              <a:t>Внедрить инновационные технологии в ДОУ с целью минимизации психологических рисков и угроз в образовательном пространстве дошкольника</a:t>
            </a:r>
          </a:p>
          <a:p>
            <a:r>
              <a:rPr lang="ru-RU" dirty="0" smtClean="0"/>
              <a:t>Создать условия для естественного всестороннего развития детей, и их творческого потенциала и индивидуальных способностей.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Подходы к созданию безопасной образовательной среды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Ограждающий подход</a:t>
            </a:r>
          </a:p>
          <a:p>
            <a:r>
              <a:rPr lang="ru-RU" dirty="0" smtClean="0"/>
              <a:t>Образовательный подход</a:t>
            </a:r>
          </a:p>
          <a:p>
            <a:r>
              <a:rPr lang="ru-RU" dirty="0" smtClean="0"/>
              <a:t>Личностно – развивающий подход</a:t>
            </a:r>
          </a:p>
          <a:p>
            <a:r>
              <a:rPr lang="ru-RU" dirty="0" smtClean="0"/>
              <a:t>Созидательный подход</a:t>
            </a:r>
          </a:p>
          <a:p>
            <a:endParaRPr lang="ru-RU" dirty="0"/>
          </a:p>
        </p:txBody>
      </p:sp>
      <p:pic>
        <p:nvPicPr>
          <p:cNvPr id="4" name="Рисунок 3" descr="http://s1.tchkcdn.com/g2-ZxH5J6_3ILTb9v-VpOlXng/lady/660x480/f/0/1-7-6-4-37764/5d40f371160fbd4b62f1160c90dd3a66_tsellyulit_depositphotos_21384703_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4255773" cy="301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составляющие психологический комфорт ребенка в </a:t>
            </a:r>
            <a:r>
              <a:rPr lang="ru-RU" dirty="0" err="1" smtClean="0"/>
              <a:t>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/>
          <a:lstStyle/>
          <a:p>
            <a:r>
              <a:rPr lang="ru-RU" b="1" dirty="0" smtClean="0"/>
              <a:t>Спокойная эмоциональная обстановка</a:t>
            </a:r>
          </a:p>
          <a:p>
            <a:r>
              <a:rPr lang="ru-RU" b="1" dirty="0" smtClean="0"/>
              <a:t>Распорядок дня</a:t>
            </a:r>
          </a:p>
          <a:p>
            <a:r>
              <a:rPr lang="ru-RU" b="1" dirty="0" smtClean="0"/>
              <a:t>Обеспечение комфортности предметно-развивающей среды</a:t>
            </a:r>
          </a:p>
          <a:p>
            <a:r>
              <a:rPr lang="ru-RU" b="1" dirty="0" smtClean="0"/>
              <a:t>Стиль поведения воспитателя</a:t>
            </a:r>
          </a:p>
          <a:p>
            <a:r>
              <a:rPr lang="ru-RU" b="1" dirty="0" smtClean="0"/>
              <a:t>Добрые традиции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boombob.ru/img/picture/Jun/13/192e65f8183762da88b30eebaca21fcb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97152"/>
            <a:ext cx="4499161" cy="171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405</TotalTime>
  <Words>347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Создание безопасной и психологически комфортной образовательной среды в дошкольном образовательном учреждении  </vt:lpstr>
      <vt:lpstr>Слайд 2</vt:lpstr>
      <vt:lpstr>Образовательная среда</vt:lpstr>
      <vt:lpstr>  Психологическая безопасность образовательной среды</vt:lpstr>
      <vt:lpstr>Угрозы и риски безопасной образовательной среды</vt:lpstr>
      <vt:lpstr>Слайд 6</vt:lpstr>
      <vt:lpstr>Задачи</vt:lpstr>
      <vt:lpstr>Подходы к созданию безопасной образовательной среды</vt:lpstr>
      <vt:lpstr>Критерии составляющие психологический комфорт ребенка в доу</vt:lpstr>
      <vt:lpstr>Профессиональные качества педагога для создания психологически комфортной среды</vt:lpstr>
      <vt:lpstr>Слайд 11</vt:lpstr>
      <vt:lpstr>Слайд 12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безопасной и психологически комфортной образовательной среды в дошкольном образовательном учреждении</dc:title>
  <dc:creator>Владимир</dc:creator>
  <cp:lastModifiedBy>Хозяин</cp:lastModifiedBy>
  <cp:revision>36</cp:revision>
  <dcterms:created xsi:type="dcterms:W3CDTF">2016-11-28T18:25:02Z</dcterms:created>
  <dcterms:modified xsi:type="dcterms:W3CDTF">2016-12-05T07:37:27Z</dcterms:modified>
</cp:coreProperties>
</file>