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Приют для бездомных животных «Вита»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Кошки, которые ищут дом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442913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МДОУ «Детский сад №192»</a:t>
            </a:r>
          </a:p>
          <a:p>
            <a:r>
              <a:rPr lang="ru-RU" dirty="0" smtClean="0"/>
              <a:t>Подготовительная группа</a:t>
            </a:r>
          </a:p>
          <a:p>
            <a:r>
              <a:rPr lang="ru-RU" dirty="0" smtClean="0"/>
              <a:t>Воспитатели: Канюкова А.Н., </a:t>
            </a:r>
            <a:r>
              <a:rPr lang="ru-RU" dirty="0" err="1" smtClean="0"/>
              <a:t>Шацких</a:t>
            </a:r>
            <a:r>
              <a:rPr lang="ru-RU" dirty="0" smtClean="0"/>
              <a:t>  И.П.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253536"/>
            <a:ext cx="7543824" cy="818010"/>
          </a:xfrm>
        </p:spPr>
        <p:txBody>
          <a:bodyPr/>
          <a:lstStyle/>
          <a:p>
            <a:pPr algn="r"/>
            <a:r>
              <a:rPr lang="ru-RU" dirty="0" err="1" smtClean="0"/>
              <a:t>Джиммик</a:t>
            </a:r>
            <a:endParaRPr lang="ru-RU" dirty="0"/>
          </a:p>
        </p:txBody>
      </p:sp>
      <p:pic>
        <p:nvPicPr>
          <p:cNvPr id="8" name="Содержимое 7" descr="дж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8484" t="1112" r="15158" b="2130"/>
          <a:stretch>
            <a:fillRect/>
          </a:stretch>
        </p:blipFill>
        <p:spPr>
          <a:xfrm>
            <a:off x="214282" y="285728"/>
            <a:ext cx="4357718" cy="3679851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500694" y="1645920"/>
            <a:ext cx="3186106" cy="399765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Джиммик</a:t>
            </a:r>
            <a:r>
              <a:rPr lang="ru-RU" dirty="0" smtClean="0"/>
              <a:t> попал в заботливые руки работников приюта в очень плохом состоянии. Его вылечили, откормили, сделали операцию. Он ест специальные корм и ждем своего хозяина в приюте.</a:t>
            </a:r>
            <a:endParaRPr lang="ru-RU" dirty="0"/>
          </a:p>
        </p:txBody>
      </p:sp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857628"/>
            <a:ext cx="4500562" cy="284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53536"/>
            <a:ext cx="3500462" cy="96088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Ксюша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35719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Ксюша родилась на </a:t>
            </a:r>
            <a:r>
              <a:rPr lang="ru-RU" dirty="0" err="1" smtClean="0"/>
              <a:t>мусорке</a:t>
            </a:r>
            <a:r>
              <a:rPr lang="ru-RU" dirty="0" smtClean="0"/>
              <a:t> и в приют попала еще совсем котенком. Долгое время боялась любых движений и прикосновений, но со временем начала адаптироваться. Она очень любит когда ее гадят и чешут за ушком, благодарно мурчит и наклоняет голову, постепенно привыкает сидеть на коленках.</a:t>
            </a:r>
            <a:endParaRPr lang="ru-RU" dirty="0"/>
          </a:p>
        </p:txBody>
      </p:sp>
      <p:pic>
        <p:nvPicPr>
          <p:cNvPr id="8" name="Содержимое 7" descr="кс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5669" t="10978" r="10763" b="6945"/>
          <a:stretch>
            <a:fillRect/>
          </a:stretch>
        </p:blipFill>
        <p:spPr>
          <a:xfrm>
            <a:off x="5786446" y="357166"/>
            <a:ext cx="2714644" cy="4033185"/>
          </a:xfr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714752"/>
            <a:ext cx="3501699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1736" y="253536"/>
            <a:ext cx="6115064" cy="960886"/>
          </a:xfrm>
        </p:spPr>
        <p:txBody>
          <a:bodyPr/>
          <a:lstStyle/>
          <a:p>
            <a:pPr algn="r"/>
            <a:r>
              <a:rPr lang="ru-RU" dirty="0" smtClean="0"/>
              <a:t>Муся</a:t>
            </a:r>
            <a:endParaRPr lang="ru-RU" dirty="0"/>
          </a:p>
        </p:txBody>
      </p:sp>
      <p:pic>
        <p:nvPicPr>
          <p:cNvPr id="8" name="Содержимое 7" descr="му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0518" r="3420" b="-3825"/>
          <a:stretch>
            <a:fillRect/>
          </a:stretch>
        </p:blipFill>
        <p:spPr>
          <a:xfrm>
            <a:off x="357158" y="285728"/>
            <a:ext cx="4083760" cy="3714776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857884" y="1071546"/>
            <a:ext cx="3000396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Муся жила на территории больницы в подвале, оказавшись когда-то кому -то ненужной, до тех пор пока окна в ее единственное убежище не заколотили. Она из тех, кто с чувством наслаждается каждым моментом и всегда и всем довольна. Играм и </a:t>
            </a:r>
            <a:r>
              <a:rPr lang="ru-RU" dirty="0" err="1" smtClean="0"/>
              <a:t>попрыгушкам</a:t>
            </a:r>
            <a:r>
              <a:rPr lang="ru-RU" dirty="0" smtClean="0"/>
              <a:t> с хвостатыми друзьями она предпочтет общение с человеком, рада любому вниманию, мурчит и ложится на спину подняв вверх лапки,. Очень умиротворяющая </a:t>
            </a:r>
            <a:r>
              <a:rPr lang="ru-RU" dirty="0" err="1" smtClean="0"/>
              <a:t>кисуля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9" name="Рисунок 8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714752"/>
            <a:ext cx="4500594" cy="2862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57290" y="253536"/>
            <a:ext cx="7329510" cy="960886"/>
          </a:xfrm>
        </p:spPr>
        <p:txBody>
          <a:bodyPr/>
          <a:lstStyle/>
          <a:p>
            <a:r>
              <a:rPr lang="ru-RU" dirty="0" smtClean="0"/>
              <a:t>Санта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5186370" cy="30718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Была забрана с улицы - прибилась к овощному ларьку. Миниатюрная девочка, хрупкая, ласковая, спокойная, но всегда в числе первых кто встретит когда заходишь в их домик, ненавязчива, но с удовольствием потрется бочком об ногу, подставит спинку что бы погладили, заглянет в глаза и благодарно помурлычет.</a:t>
            </a:r>
            <a:endParaRPr lang="ru-RU" dirty="0"/>
          </a:p>
        </p:txBody>
      </p:sp>
      <p:pic>
        <p:nvPicPr>
          <p:cNvPr id="13" name="Содержимое 12" descr="с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9818" r="23597"/>
          <a:stretch>
            <a:fillRect/>
          </a:stretch>
        </p:blipFill>
        <p:spPr>
          <a:xfrm>
            <a:off x="5929322" y="357166"/>
            <a:ext cx="2857520" cy="5715000"/>
          </a:xfr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012366"/>
            <a:ext cx="4429156" cy="2582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7972452" cy="1032324"/>
          </a:xfrm>
        </p:spPr>
        <p:txBody>
          <a:bodyPr/>
          <a:lstStyle/>
          <a:p>
            <a:pPr algn="l"/>
            <a:r>
              <a:rPr lang="ru-RU" dirty="0" err="1" smtClean="0"/>
              <a:t>Пуся</a:t>
            </a:r>
            <a:endParaRPr lang="ru-RU" dirty="0"/>
          </a:p>
        </p:txBody>
      </p:sp>
      <p:pic>
        <p:nvPicPr>
          <p:cNvPr id="8" name="Содержимое 7" descr="пу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14612" y="571480"/>
            <a:ext cx="3179325" cy="4233874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715008" y="1500174"/>
            <a:ext cx="2971792" cy="485778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Пуся</a:t>
            </a:r>
            <a:r>
              <a:rPr lang="ru-RU" dirty="0" smtClean="0"/>
              <a:t> жила в деревне со своей пожилой хозяйкой, которую после ухудшения здоровья семья забрала в город. </a:t>
            </a:r>
            <a:r>
              <a:rPr lang="ru-RU" dirty="0" err="1" smtClean="0"/>
              <a:t>Пусе</a:t>
            </a:r>
            <a:r>
              <a:rPr lang="ru-RU" dirty="0" smtClean="0"/>
              <a:t> в городской квартире места, к сожалению, не нашлось. Теперь она ждет того, кто приютит её, в приюте.</a:t>
            </a:r>
            <a:endParaRPr lang="ru-RU" dirty="0"/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928802"/>
            <a:ext cx="2502400" cy="4614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</TotalTime>
  <Words>283</Words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Кошки, которые ищут дом</vt:lpstr>
      <vt:lpstr>Джиммик</vt:lpstr>
      <vt:lpstr>Ксюша</vt:lpstr>
      <vt:lpstr>Муся</vt:lpstr>
      <vt:lpstr>Санта</vt:lpstr>
      <vt:lpstr>Пуся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Кошки, которые ищут дом</dc:title>
  <cp:lastModifiedBy>User</cp:lastModifiedBy>
  <cp:revision>9</cp:revision>
  <dcterms:modified xsi:type="dcterms:W3CDTF">2018-10-09T18:12:23Z</dcterms:modified>
</cp:coreProperties>
</file>