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58" r:id="rId6"/>
    <p:sldId id="266" r:id="rId7"/>
    <p:sldId id="267" r:id="rId8"/>
    <p:sldId id="26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8229600" cy="2093094"/>
          </a:xfrm>
        </p:spPr>
        <p:txBody>
          <a:bodyPr>
            <a:normAutofit/>
          </a:bodyPr>
          <a:lstStyle/>
          <a:p>
            <a:r>
              <a:rPr lang="ru-RU" dirty="0" smtClean="0"/>
              <a:t>КАК ПРЕКРАСЕН ЭТОТ МИР!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Pictures\2017-06-12 iPhone\iphone 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3595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87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2017-06-12 iPhone\iphone 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9856"/>
            <a:ext cx="684076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56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2017-06-12 iPhone\iphone 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4824536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31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Pictures\2017-06-12 iPhone\iphone 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2119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2017-06-12 iPhone\iphone 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4066"/>
            <a:ext cx="4083918" cy="47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2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2017-06-12 iPhone\iphone 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168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21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Pictures\2017-06-12 iPhone\iphone 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5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95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Pictures\2017-06-12 iPhone\iphone 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1764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57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2017-06-12 iPhone\iphone 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963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90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2017-06-12 iPhone\iphone 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5162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5178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Pictures\2017-06-12 iPhone\iphone 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97622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744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Кажется простые цветы одуванчики, но как много можно о них рассказать.</a:t>
            </a:r>
            <a:endParaRPr lang="ru-RU" sz="3200" dirty="0"/>
          </a:p>
        </p:txBody>
      </p:sp>
      <p:pic>
        <p:nvPicPr>
          <p:cNvPr id="6146" name="Picture 2" descr="C:\Users\user\Pictures\2017-06-12 iPhone\iphone 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57986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Pictures\2017-06-12 iPhone\iphone 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493" y="1627407"/>
            <a:ext cx="338437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602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КАК ПРЕКРАСЕН ЭТОТ МИР!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Кажется простые цветы одуванчики, но как много можно о них рассказать.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Notebook_ZAV</cp:lastModifiedBy>
  <cp:revision>6</cp:revision>
  <dcterms:created xsi:type="dcterms:W3CDTF">2017-06-12T16:16:17Z</dcterms:created>
  <dcterms:modified xsi:type="dcterms:W3CDTF">2017-06-13T09:26:47Z</dcterms:modified>
</cp:coreProperties>
</file>