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0" r:id="rId6"/>
    <p:sldId id="262" r:id="rId7"/>
    <p:sldId id="261" r:id="rId8"/>
    <p:sldId id="264" r:id="rId9"/>
    <p:sldId id="259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74D27D5-6BE6-4886-9D82-0DB02843A4FA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B1A06B9-CAC5-4E9B-B6BA-6ABADA5FA0C6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27D5-6BE6-4886-9D82-0DB02843A4FA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06B9-CAC5-4E9B-B6BA-6ABADA5FA0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27D5-6BE6-4886-9D82-0DB02843A4FA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06B9-CAC5-4E9B-B6BA-6ABADA5FA0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27D5-6BE6-4886-9D82-0DB02843A4FA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06B9-CAC5-4E9B-B6BA-6ABADA5FA0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27D5-6BE6-4886-9D82-0DB02843A4FA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06B9-CAC5-4E9B-B6BA-6ABADA5FA0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27D5-6BE6-4886-9D82-0DB02843A4FA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06B9-CAC5-4E9B-B6BA-6ABADA5FA0C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27D5-6BE6-4886-9D82-0DB02843A4FA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06B9-CAC5-4E9B-B6BA-6ABADA5FA0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27D5-6BE6-4886-9D82-0DB02843A4FA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06B9-CAC5-4E9B-B6BA-6ABADA5FA0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27D5-6BE6-4886-9D82-0DB02843A4FA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06B9-CAC5-4E9B-B6BA-6ABADA5FA0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27D5-6BE6-4886-9D82-0DB02843A4FA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06B9-CAC5-4E9B-B6BA-6ABADA5FA0C6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27D5-6BE6-4886-9D82-0DB02843A4FA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A06B9-CAC5-4E9B-B6BA-6ABADA5FA0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74D27D5-6BE6-4886-9D82-0DB02843A4FA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B1A06B9-CAC5-4E9B-B6BA-6ABADA5FA0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g"/><Relationship Id="rId20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1" i="0" u="none" strike="noStrike" cap="none" normalizeH="0" baseline="0" dirty="0" smtClean="0">
                <a:ln>
                  <a:noFill/>
                </a:ln>
                <a:solidFill>
                  <a:srgbClr val="CC0066"/>
                </a:solidFill>
                <a:effectLst/>
                <a:latin typeface="Trebuchet MS" pitchFamily="34" charset="0"/>
                <a:cs typeface="Arial" pitchFamily="34" charset="0"/>
              </a:rPr>
              <a:t>Сарафан для Масленицы своими руками пошагово с фото</a:t>
            </a:r>
            <a:endParaRPr kumimoji="0" lang="ru-RU" altLang="ru-RU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Автор: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Кабеткина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 Анастасия Анатольевна, учитель-логопед , МДОУ «Детский сад 192», г. Ярославль.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Описание материала: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 мастер-класс предназначен для тех, кто умеет или пробовал работать со швейной машиной.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Назначение: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 сарафан может быть использован для различных ростовых кукол, в данном случае – это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Маслёна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.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Цель: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 пошив сарафана для Масленицы без выкройки.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Задачи: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- познакомить с вариантом пошива сарафана без выкройки;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- развивать способности и умение работать со швейной машинкой;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- воспитывать интерес к рукоделию;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- воспитывать трудолюбие, аккуратность, усидчивость.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Материалы и инструменты: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- швейная машинка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- ножницы;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- ткань;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- линейка;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- скрепка (булавка);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- резинка шириной 2 см;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- нитки.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«Масленица — мокрохвостка!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Приезжай домой со двора,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Отошла твоя пора!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У нас с гор потоки,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Заиграй овражки,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Выверни оглобли,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Налаживай соху!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Весна-красна,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Наша ладушка пришла!»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А. Н. Островский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Прошла зима и уступила дорогу весне. Вместе с весной пришел и праздник Великая Масленица. Символом этого замечательного праздника является кукла. У нас эту куклу зовут Масленой. И для того, чтобы </a:t>
            </a:r>
            <a:r>
              <a:rPr kumimoji="0" lang="ru-RU" alt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Маслёна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 была красивой, нужно нарядить ее в красивый наряд. Я предлагаю мастер-класс по пошиву сарафана для Масленицы. Для этого сарафана выкройка не нужна.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1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Описание </a:t>
            </a:r>
            <a:r>
              <a:rPr kumimoji="0" lang="ru-RU" altLang="ru-RU" sz="1100" b="1" i="0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мастар</a:t>
            </a:r>
            <a:r>
              <a:rPr kumimoji="0" lang="ru-RU" altLang="ru-RU" sz="11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-класса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Берем ткань размером 1,5 * 3 м. В данном случае это лен. Нужно отметить, что лен очень хорошо шьется и проглаживается.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 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6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/>
            </a:r>
            <a:br>
              <a:rPr kumimoji="0" lang="ru-RU" altLang="ru-RU" sz="26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Намечаем, где будет низ изделия. Снизу загибаем ткань два раза по 1,5 см. Можно приложить линейку и поставить отметки.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26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 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/>
            </a:r>
            <a:br>
              <a:rPr kumimoji="0" lang="ru-RU" altLang="ru-RU" sz="28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Далее проглаживаем по всей длине ткани.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28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 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/>
            </a:r>
            <a:br>
              <a:rPr kumimoji="0" lang="ru-RU" altLang="ru-RU" sz="28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Затем прострачиваем на машинке обычной строчкой.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28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 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/>
            </a:r>
            <a:br>
              <a:rPr kumimoji="0" lang="ru-RU" altLang="ru-RU" sz="28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Складываем ткань пополам и с изнаночной стороны, отступив от края 1,5 – 2 см прострачиваем по всей длине свободный край.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28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 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/>
            </a:r>
            <a:br>
              <a:rPr kumimoji="0" lang="ru-RU" altLang="ru-RU" sz="28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Утюгом проглаживаем шов на две стороны.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28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 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/>
            </a:r>
            <a:br>
              <a:rPr kumimoji="0" lang="ru-RU" altLang="ru-RU" sz="28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Затем, сверху отмеряем 5 см.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28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 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/>
            </a:r>
            <a:br>
              <a:rPr kumimoji="0" lang="ru-RU" altLang="ru-RU" sz="28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Отступив 0,5 см от края, прокладываем строчку сначала сверху загиба. 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28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 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/>
            </a:r>
            <a:br>
              <a:rPr kumimoji="0" lang="ru-RU" altLang="ru-RU" sz="28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Затем еще одну строчку снизу загиба. Прострачиваем не по всей длине, а оставляя разрез для вставки резинки.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28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 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/>
            </a:r>
            <a:br>
              <a:rPr kumimoji="0" lang="ru-RU" altLang="ru-RU" sz="28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Берем резинку и скрепку или булавку, закрепляем скрепку в резинке. Продеваем резинку через оставленный отрез в пояс.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28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 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/>
            </a:r>
            <a:br>
              <a:rPr kumimoji="0" lang="ru-RU" altLang="ru-RU" sz="36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Сшиваем края резинки.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36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 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/>
            </a:r>
            <a:br>
              <a:rPr kumimoji="0" lang="ru-RU" altLang="ru-RU" sz="28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Прошиваем пояс до конца.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28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 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/>
            </a:r>
            <a:br>
              <a:rPr kumimoji="0" lang="ru-RU" altLang="ru-RU" sz="28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Для пошива бретелей нам понадобится две полоски ткани шириной 9 см и длиной 50 см. Загибаем края полосок, отступив 0,5 см и проглаживаем утюгом.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28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 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/>
            </a:r>
            <a:br>
              <a:rPr kumimoji="0" lang="ru-RU" altLang="ru-RU" sz="28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</a:br>
            <a:endParaRPr kumimoji="0" lang="ru-RU" altLang="ru-RU" sz="28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 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/>
            </a:r>
            <a:br>
              <a:rPr kumimoji="0" lang="ru-RU" altLang="ru-RU" sz="28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Прострачиваем загнутые края и пришиваем бретели к сарафану. Наш сарафан готов!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28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> 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7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/>
            </a:r>
            <a:br>
              <a:rPr kumimoji="0" lang="ru-RU" altLang="ru-RU" sz="37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</a:br>
            <a:r>
              <a:rPr kumimoji="0" lang="ru-RU" altLang="ru-RU" sz="37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  <a:t/>
            </a:r>
            <a:br>
              <a:rPr kumimoji="0" lang="ru-RU" altLang="ru-RU" sz="37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itchFamily="34" charset="0"/>
              </a:rPr>
            </a:br>
            <a:endParaRPr kumimoji="0" lang="ru-RU" altLang="ru-RU" sz="37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Helvetica Neue"/>
              <a:cs typeface="Arial" pitchFamily="34" charset="0"/>
            </a:endParaRPr>
          </a:p>
        </p:txBody>
      </p:sp>
      <p:pic>
        <p:nvPicPr>
          <p:cNvPr id="1026" name="Picture 2" descr="http://ped-kopilka.ru/upload/blogs2/2017/4/50633_5edf0848a7c69ce80a8e2c59243e02dd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69473763"/>
            <a:ext cx="5953125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ped-kopilka.ru/upload/blogs2/2017/4/50633_1fe0ad84c1cee73741bcba0a1a853955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61152088"/>
            <a:ext cx="59912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ed-kopilka.ru/upload/blogs2/2017/4/50633_bd31aa5c912237fbdcecc4802832eb1b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52189063"/>
            <a:ext cx="59912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ped-kopilka.ru/upload/blogs2/2017/4/50633_2061c3070946b67796768c4564f4f0f7.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43226038"/>
            <a:ext cx="59912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ed-kopilka.ru/upload/blogs2/2017/4/50633_a472010ed19e26f822de99492856eb1b.jp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34263013"/>
            <a:ext cx="59912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ped-kopilka.ru/upload/blogs2/2017/4/50633_bde28f2c8f5f845e64358637fbc07f09.jp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25299988"/>
            <a:ext cx="59912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ed-kopilka.ru/upload/blogs2/2017/4/50633_c87fb23db395b31f57ae2275f126e0a2.jp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16336963"/>
            <a:ext cx="59912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ped-kopilka.ru/upload/blogs2/2017/4/50633_86fc7eb311af7dfd15f31e40d3eafea5.jp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7373938"/>
            <a:ext cx="59912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ped-kopilka.ru/upload/blogs2/2017/4/50633_e8f633488559b24ac20ae46915b82366.jp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2105938"/>
            <a:ext cx="59912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ped-kopilka.ru/upload/blogs2/2017/4/50633_0717747b067067a941588d10359e6216.jp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31068963"/>
            <a:ext cx="59912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ped-kopilka.ru/upload/blogs2/2017/4/50633_a3e414e8fd2baca40fc71ce43520b152.jpg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0031988"/>
            <a:ext cx="59912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ped-kopilka.ru/upload/blogs2/2017/4/50633_cef8f6c5dd3efd5d633e666a5f10c538.jpg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8826738"/>
            <a:ext cx="59912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ped-kopilka.ru/upload/blogs2/2017/4/50633_43451a2aa5c6cc63cbb8cc0351c17715.jpg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7789763"/>
            <a:ext cx="4495800" cy="599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7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65" y="3461780"/>
            <a:ext cx="3208663" cy="1801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1" name="Picture 17" descr="C:\Users\Настя\Downloads\caterpillar-caterpillar-on-flower-green-caterpillar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420" y="1844824"/>
            <a:ext cx="2069304" cy="1963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m.autodvig.ru/download.php?file=201402/1680x1050/setwalls.ru-66111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737" y="2616120"/>
            <a:ext cx="2794203" cy="1746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funzoo.ru/uploads/posts/2010-02/1265792242_animals_insects__000748_1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71" y="1530576"/>
            <a:ext cx="2346657" cy="1759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img3.proshkolu.ru/content/media/pic/std/2000000/1628000/1627585-2e7d52c6353aa486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05064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08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28" y="2549949"/>
            <a:ext cx="3456384" cy="22968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612" y="2564904"/>
            <a:ext cx="3456384" cy="229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08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41" y="764704"/>
            <a:ext cx="2706616" cy="19631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28" y="2564904"/>
            <a:ext cx="2706616" cy="19631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221088"/>
            <a:ext cx="2706616" cy="196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80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62" y="2405062"/>
            <a:ext cx="2809875" cy="2047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149080"/>
            <a:ext cx="2809875" cy="2047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" y="4005064"/>
            <a:ext cx="2809875" cy="2047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862877"/>
            <a:ext cx="2809875" cy="20478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" y="793604"/>
            <a:ext cx="28098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83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789040"/>
            <a:ext cx="2304256" cy="22934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94504"/>
            <a:ext cx="2304256" cy="22934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80728"/>
            <a:ext cx="2304256" cy="22934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80727"/>
            <a:ext cx="2304256" cy="229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28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hotosuper.ru/_ph/56/90691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7073863" cy="5659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031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novosti-dny.ru/uploads/posts/2016-05/14625345984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704856" cy="5193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434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-2.photosight.ru/9b9/3873765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397552" cy="5548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619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agspace.ru/uploads/2011/06/03/00-29184219-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200900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851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oolsoda.ru/uploads/posts/2015-12/145035931680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16" y="548680"/>
            <a:ext cx="3915146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himaan.ru/uploads/posts/2014-10/1414600850252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4104456" cy="2462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1.bp.blogspot.com/-BTNLLzz1AzM/UcWvcnRtM4I/AAAAAAAAEmM/UJ9CpMcZMQA/s1600/%D0%BA%D1%80%D0%B0%D1%81%D0%B8%D0%B2%D1%8B%D0%B5+%D1%84%D0%BE%D1%82%D0%BE+%D0%B1%D0%B0%D0%B1%D0%BE%D1%87%D0%B5%D0%BA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788" y="1017146"/>
            <a:ext cx="3384832" cy="2267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lookw.ru/1/94/1380311299-babochki-ch3----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7158" y="3429000"/>
            <a:ext cx="3802022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54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Интересные факты про бабоч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667500" cy="459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.forwallpaper.com/files/thumbs/preview/19/195554__flying-ladybug_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99986"/>
            <a:ext cx="4104456" cy="2878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marotochi.it/immagini/sfondi/coccinella%2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2198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acekomoe.ru/img/files/gallery/nasekomye-42_small1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74" y="3387632"/>
            <a:ext cx="3622572" cy="27035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otvet.imgsmail.ru/download/43115753_defe6366aa92d7b4f424ea64aba3fe31_8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262" y="291852"/>
            <a:ext cx="3927867" cy="3095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887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Настя\Links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05733"/>
            <a:ext cx="7512496" cy="4988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700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lop911.ru/wp-content/uploads/2015/02/chto-delat-esli-ukusila-osa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9559"/>
            <a:ext cx="4320480" cy="29724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4.404content.com/1/17/F1/818781658493224457/fulls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95125"/>
            <a:ext cx="3672408" cy="2696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ds03.infourok.ru/uploads/ex/0f48/0004a327-df9cd5e9/1/img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7187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mypresentation.ru/documents_2/58f74ef1dd568d73ee0cfe45353894f3/img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988" y="3172740"/>
            <a:ext cx="4083679" cy="3062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671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rexaw.com/static/pictures/000/150/000150088_-_Pchely_zapechatyvayut_so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802022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abysue.ru/prefix/3783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955" y="3501008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eebazar.ru/wp-content/uploads/2013/05/img_22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9" y="3501008"/>
            <a:ext cx="3717099" cy="2787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chelka.biz/assets/katalog/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290" y="609968"/>
            <a:ext cx="3441589" cy="2613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628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oollady.ru/puc/2/strekoza/b/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16" y="236918"/>
            <a:ext cx="3359696" cy="3343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fightinsects.ru/wp-content/uploads/2016/05/Dragonfly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29796"/>
            <a:ext cx="4248472" cy="2833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macroid.ru/mdata/01/Sym_sanguineum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41972"/>
            <a:ext cx="3717099" cy="2787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img-2005-07.photosight.ru/12/9422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05" y="3529796"/>
            <a:ext cx="3841519" cy="2934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320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d.photosight.ru/1fc/3892488_lar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01" y="3429000"/>
            <a:ext cx="7511087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ldpak.ru/wp-content/uploads/2013/02/lichinka-strekoz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3" r="8205"/>
          <a:stretch/>
        </p:blipFill>
        <p:spPr bwMode="auto">
          <a:xfrm>
            <a:off x="2195736" y="540327"/>
            <a:ext cx="3969537" cy="3030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43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881</TotalTime>
  <Words>10</Words>
  <Application>Microsoft Office PowerPoint</Application>
  <PresentationFormat>Экран (4:3)</PresentationFormat>
  <Paragraphs>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Настя</cp:lastModifiedBy>
  <cp:revision>14</cp:revision>
  <dcterms:created xsi:type="dcterms:W3CDTF">2017-04-23T13:18:37Z</dcterms:created>
  <dcterms:modified xsi:type="dcterms:W3CDTF">2017-04-26T09:12:10Z</dcterms:modified>
</cp:coreProperties>
</file>