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3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8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2195736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Паспорт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РППС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средней группы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endParaRPr lang="ru-RU" sz="32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1673558080_gas-kvas-com-p-rebenok-v-detskom-sadu-risunok-4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752" y="4427984"/>
            <a:ext cx="4536504" cy="3592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Благодаря развитию речи, мышления, памяти, восприятия и, главным образом, воображения ребенок четырех-пяти лет воспринимает сказку и открывает в ней свое собственное решение насущных жизненных проблем. Ребенок не любит наставлений, и сказка не учит его напрямую. Сказка предлагает ребенку образы, которые ему нравятся и помогают решить моральные проблемы. В ней все герои либо хорошие, либо плохие. Это помогает ребенку отделить добро от зла и как-то упорядочить его собственные сложные чувства. Ребенок хочет походить на положительного героя, и таким образом сказка прививает ему доброту, чувство справедливости, умение сопереживать, то есть развивает в нем эмоциональное отношение к окружающему в соответствии с ценностями, идеалами и нормами жизни.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взрослые постоянно читают дошкольникам детские книжки, чтение может стать устойчивой потребностью. Дети охотно отвечают на вопросы, связанные с анализом произведения, дают объяснения поступкам героев. Значительную роль в накоплении читательского опыта играют иллюстрации. В возрасте 4-5 лет дети способны долго рассматривать книгу, рассказывать по картинке о её содержании. Любимую книгу они легко находят среди других, могут запомнить название произведения, автора. Они стремятся перенести книжные ситуации в жизнь, подражают героям произведений, с удовольствием играют в ролевые игры, основанные на сюжетах сказок, рассказов. Дети зачастую придумывают собственные сюжетные повороты. Свои предложения они вносят и при инсценировке отдельных отрывков прочитанных произведений.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4-5 лет - важный период для развития детской любознательности. Дети активно стремятся к интеллектуальному общению со взрослыми, что проявляется в многочисленных вопросах (почему? зачем? для чего, стремятся получить новую информацию познавательного характера. Не «отмахивайтесь» от детских вопросов, ведь любознательный малыш активно осваивает окружающий его мир предметов и вещей, мир человеческих отношений.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чрезвычайно вынослив и может совершать довольно длительные прогулки, во время которых получает много новых, интересных впечатлений, и таким образом его знания об окружающем мире значительно расширяются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совершенней становится его ручная умелость, он проявляет удивительную ловкость при выполнении различных действий. Ребенок постепенно овладевает координацией мелких движений рук и зрительного контроля. Что дает возможность совершенствования способностей к изобразительной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Ребенок четвертого и пятого года жизни не только самозабвенно рисует, но и играет. Игра становится все более сложной: она уже сюжетно-ролевая, моделирующая и групповая. Теперь дети могут играть самостоятельно. Они заранее придумывают сюжет, распределяют роли, подчиняются определенным правилам и жестко контролируют выполнение этих правил. В игре ребенок учится общению со сверстниками, учится контролировать свое поведение, подчиняясь правилам игры. То, что относительно легко удается ребенку в игре, гораздо хуже получается при соответствующих требованиях взрослых. В игре ребенок проявляет чудеса терпеливости, настойчивости, дисциплинированности. В игре ребенок развивает творческое воображение, сообразительность, волевые качества, нравственные установки.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Ребенок этого возраста должен иметь возможность развивать игровую фантазию. Разрешите детям пользоваться разнообразными "ненужными" (на ваш взгляд) вещами: какие-то палки, бруски, железяки и прочий хлам. Невозможно предугадать детскую фантазию. Именно в игре ребенок четвертого-пятого года жизни реализует свое стремление к самостоятельности через моделирование жизни взрослых. Он открывает для себя этот мир человеческих отношений, разных видов деятельности, общественных функций людей.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99592"/>
            <a:ext cx="54726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качестве поощрения могут выступать: улыбка, похвала, подарок и т. д. Главное, чтобы поощрение было заслуженным. Иногда приходится и наказывать малыша, но не ущемляя его достоинства, например так: посадите ребенка на стул, в кресло, на скамейку и скажите ему, что он наказан и пока не успокоится, должен сидеть на месте. Вы же в это время, занимаясь своими делами, мирно беседуете с ним. Ругать, читать нотации ребенку бесполезно. К этому способу наказания следует прибегать каждый раз, когда ребенок начинает упрямиться и безобразничать.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Все, кто имеет отношение к воспитанию ребенка, должны быть едины в своих требованиях. Жалость к ребенку в данном случае может послужить развитию самых неприятных черт характера.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Обязательно привлекайте ребенка к труду, старайтесь вместе с ним делать самые разнообразные домашние дела. Выполняйте их с интересом, так, чтобы ребенок получал удовольствие от этой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Говорить ребенку о том, как вы его любите, какой он замечательный - слишком мало для формирования у него высокой самооценки. Нужно, чтобы ценность личности измерялась какими-то реальными делами. Для этого надо, чтобы ребенок умел что-то делать, отличался какими-то способностями или навыками, которые помогли бы ему гордиться собой. Постарайтесь сделать так, чтобы ребенок не чувствовал себя беспомощным человеком, от которого ничего не зависит.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683568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познавательного развития</a:t>
            </a:r>
          </a:p>
          <a:p>
            <a:pPr algn="ctr"/>
            <a:endParaRPr lang="ru-RU" sz="14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Оборудование: 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самообучающие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или составные игрушки, требующие соотнесения размеров, форм, цветов разных деталей; предметные и сюжетные картинки (одежда, посуда, овощи);  мелкая и крупная геометрическая мозаика;   пирамидки на конусной основе из уменьшающихся по размеру одноцветных колец;   наборы разрезных картинок; вкладыши геометрических фигур, животных, игрушек и т.д.; настольно – печатные игры разнообразной тематики и содержания;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наборы цифр и математических знаков;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комплект геометрических фигур плоский из картона или объёмный из пластика (треугольник, прямоугольник, квадрат, овал, ромб, куб);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Hl5dCDDMJ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36" y="3923928"/>
            <a:ext cx="2595669" cy="194675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Рисунок 4" descr="dWn26rVPw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4984" y="6156176"/>
            <a:ext cx="2592288" cy="1944216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827584"/>
            <a:ext cx="5328592" cy="22775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конструирования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Оборудование: мягкие крупные модули;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фигурки для обыгрывания построек: наборы фигурок диких и домашних животных, птиц; 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конструктор пластмассовый; конструктор напольный основных цветов.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8Dm6A2FOS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3056" y="2987824"/>
            <a:ext cx="1890210" cy="252028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MosWOwzMO9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720" y="3059832"/>
            <a:ext cx="2313590" cy="2473939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 descr="4bljk3D_z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920" y="5868144"/>
            <a:ext cx="1800200" cy="240026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696" y="683568"/>
            <a:ext cx="547260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природы</a:t>
            </a:r>
          </a:p>
          <a:p>
            <a:r>
              <a:rPr lang="ru-RU" sz="1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Оборудование: </a:t>
            </a:r>
            <a:r>
              <a:rPr lang="ru-RU" sz="1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комнатные растения;</a:t>
            </a:r>
          </a:p>
          <a:p>
            <a:r>
              <a:rPr lang="ru-RU" sz="1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коллекция камней, ракушек, природного материала;  иллюстрации с изображением кустарников, деревьев, цветов;   иллюстрации с изображением зверей (домашних и диких, птиц, насекомых); материалы для развития трудовых навыков (лейки для полива растений).</a:t>
            </a:r>
          </a:p>
          <a:p>
            <a:endParaRPr lang="ru-RU" sz="16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CbRskkuG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2339752"/>
            <a:ext cx="2592288" cy="194421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 descr="aZ90m-kM8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712" y="4427984"/>
            <a:ext cx="2664296" cy="199822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p2C5qigw3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016" y="6372200"/>
            <a:ext cx="2590828" cy="192367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755576"/>
            <a:ext cx="5472608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игры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Оборудование: игрушки транспортные (машины разного размера и назначения, коляски);   игрушки, изображающие предметы труда и быта;   игрушки для развития предметных действий;   ролевые атрибуты к играм имитациям и сюжетным играм;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и одежда для них;   русские народные игрушки – матрёшки;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«Кухонный уголок»: кухонный стол, раковина, кран,  плита, шкаф для посуды, стиральная машинка, набор кухонной  посуды.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«Магазин»: стойка (этажерка 3-х уровневая, корзины, продукты, овощи, фрукты..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«Парикмахерская»: трюмо с зеркалом, игрушечные наборы, расчёска, баночки (крем, шампунь).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«Гараж»: различные машины.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«Прачечная»: стиральная машина, утюжки.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2Ag_ndCfU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36" y="4511485"/>
            <a:ext cx="2088232" cy="278431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IUe0FG6KG9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99992"/>
            <a:ext cx="2106234" cy="280831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pic>
        <p:nvPicPr>
          <p:cNvPr id="3" name="Рисунок 2" descr="pJ9BBSbQhK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072" y="2627784"/>
            <a:ext cx="1857690" cy="269302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 descr="Q42Sy_WLMj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1115616"/>
            <a:ext cx="2852936" cy="213970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2696" y="5364088"/>
            <a:ext cx="54006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книги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Оборудование: детские книги с учетом возраста;  игрушки для обыгрывания литературных произведений;    иллюстрации к детским произведениям;    иллюстрации по обобщающим понятиям (овощи, фрукты);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сюжетные картинки;   альбомы или подборки иллюстраций по темам: времена года, семья, животные, птицы.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pic>
        <p:nvPicPr>
          <p:cNvPr id="3" name="Рисунок 2" descr="wsKpRJQYi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6832" y="1043608"/>
            <a:ext cx="3140968" cy="418795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4704" y="5724128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музыки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Оборудование: 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магнитофон;   музыкальные игрушки;   музыкальные инструменты (бубен, колокольчики, погремушки, барабан, дудочка, металлофон, деревянные ложки, гармошка, маракасы);   электромузыкальные игрушки;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фотографии детских  композиторов;</a:t>
            </a: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аудиозаписи: детские песенки, сказки, звуки природы.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8" y="0"/>
            <a:ext cx="6839632" cy="9144000"/>
          </a:xfrm>
          <a:prstGeom prst="rect">
            <a:avLst/>
          </a:prstGeom>
        </p:spPr>
      </p:pic>
      <p:pic>
        <p:nvPicPr>
          <p:cNvPr id="3" name="Рисунок 2" descr="AQIuUTqnz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952" y="4499992"/>
            <a:ext cx="2880320" cy="216024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 descr="kXEnJb_vx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736" y="1115616"/>
            <a:ext cx="2232248" cy="2976331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696" y="0"/>
            <a:ext cx="5544616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детьми работают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9asNVE7f8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8" y="2195736"/>
            <a:ext cx="2016224" cy="2762490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0" name="Рисунок 9" descr="da0IojM9V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3056" y="2195736"/>
            <a:ext cx="2052228" cy="2736304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1" name="Рисунок 10" descr="изображение_viber_2022-09-23_15-16-45-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888" y="5796136"/>
            <a:ext cx="2211941" cy="2486544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60848" y="514806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Нифталиева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Солтановна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4704" y="97160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Жарова Светлана Александровна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7032" y="10436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Кондратьева Оксана Александровна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683568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театра</a:t>
            </a:r>
          </a:p>
          <a:p>
            <a:pPr algn="ctr"/>
            <a:endParaRPr lang="ru-RU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 виды театра: настольный (деревянный, резиновый, бибабо, магнитный;    игрушки – забавы;   маски, шапочки животных;  игрушки пальчикового театра.</a:t>
            </a:r>
          </a:p>
          <a:p>
            <a:endParaRPr lang="ru-RU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gCEWSCKE7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824" y="3059832"/>
            <a:ext cx="3096344" cy="412845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755576"/>
            <a:ext cx="5544616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</a:p>
          <a:p>
            <a:pPr algn="ctr"/>
            <a:endParaRPr lang="ru-RU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Оборудование: 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для прыжков: шнур короткий плетёный;  сухой бассейн (крышки, мячики);   кегли, косички, веревочки, скакалки, 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;   атрибуты для ОРУ: флажки, погремушки, платочки (по количеству детей);   атрибуты для подвижных игр: рули, маски, «боулинг»;   мешочки с крупой;  массажные мячики – тренажеры; мячи: резиновые (разных размеров, надувные, массажные, футбольный.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M9ts0zTIZ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6832" y="3419872"/>
            <a:ext cx="2808312" cy="374441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Центр ПДД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Оборудование: </a:t>
            </a:r>
            <a:r>
              <a:rPr lang="ru-RU" sz="1400" dirty="0" smtClean="0"/>
              <a:t>Набор транспортных средств;</a:t>
            </a:r>
          </a:p>
          <a:p>
            <a:r>
              <a:rPr lang="ru-RU" sz="1400" dirty="0" smtClean="0"/>
              <a:t> иллюстрации с изображением транспортных средств; </a:t>
            </a:r>
          </a:p>
          <a:p>
            <a:r>
              <a:rPr lang="ru-RU" sz="1400" dirty="0" smtClean="0"/>
              <a:t> дидактические игры «Собери машину» (кузов, кабина, мотор, колеса), «Поставь машину в гараж», «Светофор», </a:t>
            </a:r>
          </a:p>
          <a:p>
            <a:r>
              <a:rPr lang="ru-RU" sz="1400" dirty="0" smtClean="0"/>
              <a:t> «Найди свой цвет», «Собери светофор»,.</a:t>
            </a:r>
          </a:p>
          <a:p>
            <a:endParaRPr lang="ru-RU" sz="140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z0WWegRB3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8" y="2787266"/>
            <a:ext cx="2952328" cy="221424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DiX0di_sX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912" y="5508104"/>
            <a:ext cx="3240360" cy="225812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Центр патриотического воспитания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Оборудование: </a:t>
            </a:r>
            <a:r>
              <a:rPr lang="ru-RU" sz="1400" dirty="0" smtClean="0"/>
              <a:t>плакат с изображением государственного герба;</a:t>
            </a:r>
          </a:p>
          <a:p>
            <a:r>
              <a:rPr lang="ru-RU" sz="1400" dirty="0" smtClean="0"/>
              <a:t>фотография президента;</a:t>
            </a:r>
          </a:p>
          <a:p>
            <a:r>
              <a:rPr lang="ru-RU" sz="1400" dirty="0" smtClean="0"/>
              <a:t>книги с рассказами, стихотворениями о родине.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VUE4ED_Yf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784" y="2843808"/>
            <a:ext cx="3816424" cy="286231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755576"/>
            <a:ext cx="5616624" cy="4278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Содержание</a:t>
            </a:r>
          </a:p>
          <a:p>
            <a:pPr algn="ctr"/>
            <a:endParaRPr lang="ru-RU" sz="32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</a:t>
            </a:r>
            <a:r>
              <a:rPr lang="ru-RU" sz="16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РППС дошкольников в соответствии с требованиями ФГОС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2. Цели и задачи  РППС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3. Требования к развивающей предметно-пространственной среде.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4. Возрастные особенности детей 4-5 лет.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5. Развивающие центры</a:t>
            </a:r>
          </a:p>
          <a:p>
            <a:endParaRPr lang="ru-RU" sz="24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32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sz="32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696" y="755576"/>
            <a:ext cx="5544616" cy="781752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РППС дошкольников в соответствии с требованиями ФГОС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Федеральный государственный стандарт дошкольного образования подразумевает создание благоприятных условий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 при реализации основной общеобразовательной программы дошкольного образования. Основой при организации образовательного процесса в дошкольной организации выступает ориентация не только на компетенции, которые формируются в дошкольном возрасте, но и на развитие совокупности личностных качеств, в том числе обеспечивающих психологическую готовность ребенка к школе и гармоничное вступление в более взрослый период жизни. Развитие ребенка осуществляется только в игре, а не в учебной деятельности. Данный стандарт нацеливает на личностно-ориентированный подход к каждому ребенку для сохранения само- ценности дошкольного детства. Документ делает акцент на отсутствие жёсткой регламентации детской деятельности и выдвигает требования ориентации на индивидуальные особенности детей при реализации образовательной программы в дошкольных организациях.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Таким образом, при создании развивающей предметно-пространственной среды дошкольной образовательной организации (далее – РППС ДОО) необходимо обеспечить реализацию: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образовательного потенциала пространства групповой комнаты и материалов, оборудования и инвентаря для развития детей дошкольного возраста, охраны и укрепления их здоровья, учёта индивидуальных особенностей детей и коррекции их развития;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двигательной активности детей, возможности общения и совместной деятельности детей и взрослых, а также возможности для уединения;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827584"/>
            <a:ext cx="5328592" cy="8679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Symbol"/>
              <a:buChar char="·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различных образовательных программ с учетом применения инклюзивного образования, а также национально-культурных, климатических и других условий.</a:t>
            </a:r>
          </a:p>
          <a:p>
            <a:pPr>
              <a:buFont typeface="Symbol"/>
              <a:buChar char="·"/>
            </a:pPr>
            <a:endParaRPr lang="ru-RU" sz="1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 РППС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Целями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 предметно-развивающей среды является: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 в определении личностных интересов ребёнка (в 4–5 лет дети уже вполне осознанно отдают предпочтение тому или иному виду деятельности, например, продуктивному — рисованию, или игровому — ролевым забавам);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способности искать и находить пути взаимодействия с педагогом и другими детьми (если в младших группах ребята всё больше играли сами с собой, то в среднем дошкольном возрасте происходит «всплеск» желания взаимодействия с другими, а также тенденция творчески отражать полученные впечатления, например, в рисунках, лепке);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навыка оценивания своих и чужих поступков, чувств (так, у малышей в 4–5 лет, если и происходят ссоры на почве обид из-за игрушек, то обе стороны могут аргументировано объяснить суть конфликта, чего не наблюдалось в раннем дошкольном возрасте, когда любое недоразумение решалось либо слезами, либо потасовками, а чаще и тем, и другим).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Задачами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оформления окружающего детей пространства является: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в предметно-развивающей среде достаточного количества игрушек для сюжетно-ролевых игр, связанных с тем опытом, который уже есть у ребят (игры в магазин, семью, цирк и т.д.), а также бросового материала (коробок, ваты, лоскутов ткани, палочек и пр.) для реализации задуманных сюжетов;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достаточного количества предметов и материалов, познание которых осуществляется через разные органы чувств — калейдоскопы, шумовые коробочки, книги и пр. (так малышам средней группы будет проще найти на волнующие их в 4–5 лет вопросы «что это», «почему» и «для чего»);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899592"/>
            <a:ext cx="5328592" cy="7879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включение в предметно-развивающую среду игр на счёт, сравнение предметов по дифференцированным признакам (цвету, форме, назначению), сборку целого из частей (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головоломки);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 в работу средств, необходимых для проведения опытов (забав с песком, глиной, красками, светом и пр.);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набора книг, рабочих тетрадей (с заданиями для подготовки руки к письму), справочной литературы, а также по возможности технических средств обучения (фильмоскоп, 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проектор, компьютер).</a:t>
            </a:r>
          </a:p>
          <a:p>
            <a:endParaRPr lang="ru-RU" sz="1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развивающей предметно-пространственной среде.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соответствии с ФГОС ДО и общеобразовательной программой ДОО развивающая предметно-пространственная среда создается педагогами для развития индивидуальности каждого ребенка с учетом его возможностей, уровня активности и интересов. Для выполнения этой задачи РППС должна быть: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содержательно-насыщенной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включать средства обучения (в том числе технические), материалы (в том числе расходные), инвентарь, игровое, спортивное и оздоровительное оборудование, которые позволяют обеспечить игровую, познавательную, исследовательскую и творческую активность всех категорий детей, экспериментирование с материалами, доступными детям; двигательную активность, в том числе развитие крупной и мелкой моторики, участие в подвижных играх и соревнованиях; эмоциональное благополучие детей во взаимодействии с предметно- пространственным окружением; возможность самовыражения детей;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трансформируемой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возможность изменений РППС в зависимости от образовательной ситуации, в том числе меняющихся интересов и возможностей детей; </a:t>
            </a:r>
          </a:p>
          <a:p>
            <a:endParaRPr lang="ru-RU" sz="14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827584"/>
            <a:ext cx="5544616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вариативной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возможность разнообразного использования составляющих РППС (например, детской мебели, матов, мягких модулей, ширм, в том числе природных материалов) в разных видах детской активности;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доступной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свободный доступ воспитанников (в том числе детей с ограниченными возможностями здоровья) к играм, игрушкам, материалам, пособиям, обеспечивающим все основные виды детской активности; </a:t>
            </a:r>
          </a:p>
          <a:p>
            <a:pPr>
              <a:buFont typeface="Symbol"/>
              <a:buChar char="·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безопасной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все элементы РППС должны соответствовать требованиям по обеспечению надёжности и безопасность их использования, такими как санитарно- эпидемиологические правила и нормативы и правила пожарной безопасности.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Определяя наполняемость РППС, следует помнить о концептуальной целостности образовательного процесса. Для реализации содержания каждого из направлений развития и образования детей ФГОС ДО определяет  5 образовательных областей: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-социально-коммуникативное развитие;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-познавательное развитие;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-речевое развитие;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-художественно-эстетическое развитие;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-физическое развитие.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Принимая во внимание интегративные качества образовательных областей, игрушки, оборудование и прочие материалы для реализации содержания одной образовательной области могут использоваться и в ходе реализации содержания других областей, каждая из которых соответствует детским видам деятельности.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96" y="971600"/>
            <a:ext cx="5472608" cy="76636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</a:p>
          <a:p>
            <a:pPr algn="ctr"/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Ребенок 4–5 лет социальные нормы и правила поведения всё ещё не осознаёт, однако у него уже начинают складываться обобщённые представления о том, как надо (не надо) себя вести.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Ребенок может по собственной инициативе убирать игрушки, выполнять простые трудовые обязанности, доводить дело до конца. Тем не менее, следование таким правилам часто бывает неустойчивым – малыш легко отвлекается на то, что им более интересно, а бывает, что ребёнок хорошо себя ведёт только в присутствии наиболее значимых для него людей. Дети хорошо выделяют несоответствие нормам и правилам не только в поведении другого, но и в своём собственном и эмоционально его переживают, что повышает их возможности регулировать поведение.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Появляется сосредоточенность на своём самочувствии, ребёнка начинает волновать тема собственного здоровья. К 4-5 годам ребёнок способен элементарно охарактеризовать своё самочувствие, привлечь внимание взрослого в случае недомогания.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Поведение ребёнка 4-5 лет не столь импульсивно и непосредственно, как в 3-4 года, хотя в некоторых ситуациях ему всё ещё требуется напоминание взрослого или сверстников о необходимости придерживаться тех или иных норм и правил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этом возрасте происходит развитие инициативности и самостоятельности ребенка в общении со взрослыми и сверстниками. У детей наблюдается потребность в уважении взрослых, их похвале, поэтому на замечания взрослых ребёнок реагирует повышенной обидчивостью. Общение со сверстниками по-прежнему тесно переплетено с другими видами детской деятельности (игрой, трудом и т. п., однако уже отмечаются и ситуации чистого общения.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y58PICd58PIC0aEQXG3akEc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4" y="0"/>
            <a:ext cx="6839632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704" y="827584"/>
            <a:ext cx="54726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этом возрасте у детей появляются представления о том, как положено себя вести девочкам, и как – мальчикам («Я мальчик, я ношу брючки, а не платьица, у меня короткая причёска», о половой принадлежности людей разного возраста (мальчик - сын, внук, брат, отец, мужчина; девочка - дочь, внучка, сестра, мать, женщина). К 5 годам дети имеют представления об особенностях наиболее распространённых мужских и женских профессий, о видах отдыха, специфике поведения в общении с другими людьми, об отдельных женских и мужских качествах, умеют распознавать и оценивать эмоциональные состояния и поступки взрослых людей разного пола.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такой скачок в психическом развитии ребенка становится возможным благодаря развитию речи. На четвертом-пятом году жизни ребенок не просто активно овладевает речью - он творчески осваивает язык, он, по существу, занимается словотворчеством. Такое словотворчество позволяет ребенку к концу этого возрастного периода перейти к отвлеченной речи, пересказать сказку, рассказ, поделиться своими впечатлениями, переживаниями. В этом возрастном периоде характерной особенностью речи ребенка является использование ее для общения со сверстниками. А общение, в свою очередь, развивает речь. Ребенок задает вопросы, рассказывает сказки, рассуждает, фантазирует, пересказывает, обменивается впечатлениями и т. д. Теперь он может назвать качества предметов, их признаки, отношения и т. д. Его восприятие становится осмысленным, целенаправленным, анализирующим.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 четвертым и пятым годами ребенок может целенаправленно запоминать. Ни до, ни после этого периода ребенок не запоминает с такой легкостью самый разнообразный материал. Но память ребенка четвертого года жизни и начала пятого носит в основном характер непроизвольного запоминания. Все интересное для ребенка запоминается само собой. Трудно запоминаются отвлеченные понятия: дни недели, месяцы, времена года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2990</Words>
  <Application>Microsoft Office PowerPoint</Application>
  <PresentationFormat>Экран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Кроки</cp:lastModifiedBy>
  <cp:revision>42</cp:revision>
  <dcterms:created xsi:type="dcterms:W3CDTF">2022-09-22T11:28:09Z</dcterms:created>
  <dcterms:modified xsi:type="dcterms:W3CDTF">2023-12-19T17:39:00Z</dcterms:modified>
</cp:coreProperties>
</file>