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3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28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32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0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7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2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6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1E502-DC13-4A7F-912D-C619EEA7D244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52A5-C4F8-4CAF-8E57-9BC884185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220413-271360d47bdd44a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62800" cy="43735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i="1" dirty="0" smtClean="0">
                <a:solidFill>
                  <a:srgbClr val="0033CC"/>
                </a:solidFill>
                <a:latin typeface="Comic Sans MS" pitchFamily="66" charset="0"/>
              </a:rPr>
              <a:t>Игры со</a:t>
            </a:r>
          </a:p>
          <a:p>
            <a:pPr algn="ctr" eaLnBrk="1" hangingPunct="1">
              <a:buFontTx/>
              <a:buNone/>
            </a:pPr>
            <a:r>
              <a:rPr lang="ru-RU" sz="6600" b="1" i="1" dirty="0" smtClean="0">
                <a:solidFill>
                  <a:srgbClr val="0033CC"/>
                </a:solidFill>
                <a:latin typeface="Comic Sans MS" pitchFamily="66" charset="0"/>
              </a:rPr>
              <a:t>СМЕШАРИКАМИ</a:t>
            </a:r>
          </a:p>
          <a:p>
            <a:pPr eaLnBrk="1" hangingPunct="1">
              <a:buFontTx/>
              <a:buNone/>
            </a:pPr>
            <a:endParaRPr lang="ru-RU" sz="1600" b="1" i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ru-RU" sz="1600" b="1" i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ru-RU" sz="2000" b="1" i="1" dirty="0" smtClean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8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0_160e47_b1a8c139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5638800"/>
            <a:ext cx="5486400" cy="784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smtClean="0">
                <a:solidFill>
                  <a:schemeClr val="accent2"/>
                </a:solidFill>
                <a:latin typeface="Comic Sans MS" pitchFamily="66" charset="0"/>
              </a:rPr>
              <a:t>Классификация</a:t>
            </a:r>
            <a:r>
              <a:rPr lang="ru-RU" sz="3200" b="1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838200"/>
            <a:ext cx="4724400" cy="4038600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FF0066"/>
                </a:solidFill>
                <a:latin typeface="Comic Sans MS" pitchFamily="66" charset="0"/>
              </a:rPr>
              <a:t>Найди на картинке лишний предмет, </a:t>
            </a:r>
          </a:p>
          <a:p>
            <a:pPr eaLnBrk="1" hangingPunct="1"/>
            <a:endParaRPr lang="ru-RU" sz="1800" b="1" i="1" smtClean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/>
            <a:r>
              <a:rPr lang="ru-RU" sz="1800" b="1" i="1" smtClean="0">
                <a:solidFill>
                  <a:srgbClr val="FF0066"/>
                </a:solidFill>
                <a:latin typeface="Comic Sans MS" pitchFamily="66" charset="0"/>
              </a:rPr>
              <a:t>объясни почему он лишний, </a:t>
            </a:r>
          </a:p>
          <a:p>
            <a:pPr eaLnBrk="1" hangingPunct="1"/>
            <a:endParaRPr lang="ru-RU" sz="1800" b="1" i="1" smtClean="0">
              <a:solidFill>
                <a:srgbClr val="FF0066"/>
              </a:solidFill>
              <a:latin typeface="Comic Sans MS" pitchFamily="66" charset="0"/>
            </a:endParaRPr>
          </a:p>
          <a:p>
            <a:pPr eaLnBrk="1" hangingPunct="1"/>
            <a:r>
              <a:rPr lang="ru-RU" sz="1800" b="1" i="1" smtClean="0">
                <a:solidFill>
                  <a:srgbClr val="FF0066"/>
                </a:solidFill>
                <a:latin typeface="Comic Sans MS" pitchFamily="66" charset="0"/>
              </a:rPr>
              <a:t>нажми на него курсором и он исчезнет</a:t>
            </a:r>
            <a:r>
              <a:rPr lang="ru-RU" sz="2800" b="1" i="1" smtClean="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02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69f9d314220f - копия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2057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6324600" cy="10668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latin typeface="Comic Sans MS" pitchFamily="66" charset="0"/>
              </a:rPr>
              <a:t>Домашние животные</a:t>
            </a:r>
          </a:p>
        </p:txBody>
      </p:sp>
      <p:pic>
        <p:nvPicPr>
          <p:cNvPr id="4101" name="Picture 7" descr="69f9d314220f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23050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69f9d314220f - копия (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23669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69f9d314220f - копия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200977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4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getImage-12 - копия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5943600" cy="9906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Дикие животные</a:t>
            </a:r>
          </a:p>
        </p:txBody>
      </p:sp>
      <p:pic>
        <p:nvPicPr>
          <p:cNvPr id="5125" name="Picture 5" descr="getImage-12 - коп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1219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getImage-12 - коп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200"/>
            <a:ext cx="15208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getImage-12 - копия (4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1866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79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6324600" cy="1295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Деревья</a:t>
            </a:r>
            <a:r>
              <a:rPr lang="ru-RU" smtClean="0"/>
              <a:t> </a:t>
            </a:r>
          </a:p>
        </p:txBody>
      </p:sp>
      <p:pic>
        <p:nvPicPr>
          <p:cNvPr id="8196" name="Picture 7" descr="ae9bbb7216a3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1941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ae9bbb7216a3 - копия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22860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ae9bbb7216a3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18827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ae9bbb7216a3 - копия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1981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6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63036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Овощи</a:t>
            </a:r>
            <a:r>
              <a:rPr lang="ru-RU" smtClean="0"/>
              <a:t> </a:t>
            </a:r>
          </a:p>
        </p:txBody>
      </p:sp>
      <p:pic>
        <p:nvPicPr>
          <p:cNvPr id="10244" name="Picture 5" descr="d546b3b19c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0968">
            <a:off x="2590800" y="3733800"/>
            <a:ext cx="1585913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d546b3b19c9a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2098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d546b3b19c9a - копия (7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193516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d546b3b19c9a - копия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18113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6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6858000" cy="16764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Фрукты</a:t>
            </a:r>
            <a:r>
              <a:rPr lang="ru-RU" i="1" smtClean="0"/>
              <a:t> </a:t>
            </a:r>
          </a:p>
        </p:txBody>
      </p:sp>
      <p:pic>
        <p:nvPicPr>
          <p:cNvPr id="11268" name="Picture 5" descr="d546b3b19c9a - коп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17732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d546b3b19c9a - копия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4586">
            <a:off x="3810000" y="3962400"/>
            <a:ext cx="131603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d546b3b19c9a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26853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546b3b19c9a - копия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57400"/>
            <a:ext cx="1360488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1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6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getImage-12 - ко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27432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6705600" cy="8382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Comic Sans MS" pitchFamily="66" charset="0"/>
              </a:rPr>
              <a:t>Насекомые </a:t>
            </a:r>
          </a:p>
        </p:txBody>
      </p:sp>
      <p:pic>
        <p:nvPicPr>
          <p:cNvPr id="14341" name="Picture 4" descr="getImage-12 - копия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13843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getImage-12 - копия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146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getImage-12 - копия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9460">
            <a:off x="2895600" y="1828800"/>
            <a:ext cx="1828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5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5867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i="1" smtClean="0">
                <a:solidFill>
                  <a:srgbClr val="0033CC"/>
                </a:solidFill>
                <a:latin typeface="Comic Sans MS" pitchFamily="66" charset="0"/>
              </a:rPr>
              <a:t>МОЛОДЕЦ!!!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b="1" i="1" smtClean="0">
                <a:solidFill>
                  <a:srgbClr val="0033CC"/>
                </a:solidFill>
                <a:latin typeface="Comic Sans MS" pitchFamily="66" charset="0"/>
              </a:rPr>
              <a:t>ТЫ СПРАВИЛСЯ</a:t>
            </a:r>
          </a:p>
        </p:txBody>
      </p:sp>
    </p:spTree>
    <p:extLst>
      <p:ext uri="{BB962C8B-B14F-4D97-AF65-F5344CB8AC3E}">
        <p14:creationId xmlns:p14="http://schemas.microsoft.com/office/powerpoint/2010/main" val="301181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Классификация </vt:lpstr>
      <vt:lpstr>Домашние животные</vt:lpstr>
      <vt:lpstr>Дикие животные</vt:lpstr>
      <vt:lpstr>Деревья </vt:lpstr>
      <vt:lpstr>Овощи </vt:lpstr>
      <vt:lpstr>Фрукты </vt:lpstr>
      <vt:lpstr>Насекомые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</cp:revision>
  <dcterms:created xsi:type="dcterms:W3CDTF">2017-12-05T16:08:51Z</dcterms:created>
  <dcterms:modified xsi:type="dcterms:W3CDTF">2017-12-05T16:13:20Z</dcterms:modified>
</cp:coreProperties>
</file>