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67" r:id="rId3"/>
    <p:sldId id="266" r:id="rId4"/>
    <p:sldId id="258" r:id="rId5"/>
    <p:sldId id="259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0" r:id="rId21"/>
    <p:sldId id="282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3174E-BFD3-432F-91B0-04701D5BAED1}" type="datetimeFigureOut">
              <a:rPr lang="ru-RU" smtClean="0"/>
              <a:t>03.12.2017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BC953-8D52-4341-B97E-A1010FBD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4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C953-8D52-4341-B97E-A1010FBDF09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2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45B11-F664-4E74-BCCB-B8E7EE9E9085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7FEA6-49A3-44F0-84F6-4BF449EBFC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13D11C-49E5-43B6-92A9-9A99A440314E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C9F9A-FC9B-455B-A28C-66BC361B0F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746051-8102-43F9-B5FE-858850FDE7EA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A3605-9386-4AC1-9B2A-7B4A85D3DF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D09DD-2BA0-45F7-A9DD-1293B759F56E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0BA1A-1D1A-45F4-936B-682876FC47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CCCD26-B27A-4997-8345-4D724399D339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394973-E1F6-421D-B419-2620562AF3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82DAB-B55B-4390-A37C-F0B53F84C854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CF931-7D35-4F4F-A770-DEA21EBBC5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386245-BCE3-4201-8D2A-4FF9054D3FBC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23893-FCB8-4113-B5DD-9F4B6134F6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AC2DDC-9560-432B-8D3C-ADE33DB27428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1BE941-F0B2-4F2E-BAC0-090289D838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D3AE0-7E30-482B-81E9-A1ADBEC12FBE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A2CA8-FED1-4101-A63C-FB022E1A67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7447FC-F63A-4B90-989A-7916AE3A99E2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AFC5D-D84D-4545-9361-E19EB97A88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92800-84D9-459A-AC98-15B833EA32F2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6290F-8B1F-44A4-9223-6A8A71DAE5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47A7277-2B78-46A6-B980-AF9353EB4E43}" type="datetimeFigureOut">
              <a:rPr lang="ru-RU" smtClean="0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E4146B2-DAE1-4D15-ADCF-4480F6068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849245" cy="271115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Воспитатель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«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№192»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Полякова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Е.С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Ярославль, 2017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84213" y="1268413"/>
            <a:ext cx="7632203" cy="2304603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Экологические игры – это интересно!</a:t>
            </a:r>
            <a:endParaRPr lang="ru-RU" sz="6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ura\Desktop\фото кружок+подг.гр\DSCN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9428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622233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Выстригание животных и птиц для игрового поля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yura\Desktop\фото кружок+подг.гр\DSCN44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5" r="14014"/>
          <a:stretch/>
        </p:blipFill>
        <p:spPr bwMode="auto">
          <a:xfrm>
            <a:off x="899592" y="2132856"/>
            <a:ext cx="7160541" cy="436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Наклеивание картинок с изображением животных </a:t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на игровое поле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9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yura\Desktop\фото кружок+подг.гр\DSCN44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14124"/>
          <a:stretch/>
        </p:blipFill>
        <p:spPr bwMode="auto">
          <a:xfrm>
            <a:off x="1619672" y="1844824"/>
            <a:ext cx="5921114" cy="467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59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Наклеивание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картинок с изображением птиц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на игровое поле</a:t>
            </a:r>
          </a:p>
        </p:txBody>
      </p:sp>
    </p:spTree>
    <p:extLst>
      <p:ext uri="{BB962C8B-B14F-4D97-AF65-F5344CB8AC3E}">
        <p14:creationId xmlns:p14="http://schemas.microsoft.com/office/powerpoint/2010/main" val="401958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ura\Desktop\фото кружок+подг.гр\DSCN44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7" t="11584" r="22130" b="6120"/>
          <a:stretch/>
        </p:blipFill>
        <p:spPr bwMode="auto">
          <a:xfrm rot="5400000">
            <a:off x="2432612" y="1685566"/>
            <a:ext cx="4317168" cy="56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190184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Игровые поля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для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игры-викторины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по экологии 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</a:rPr>
              <a:t>«Знаешь ли ты животных»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4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yura\Desktop\фото кружок+подг.гр\DSCN4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1"/>
          <a:stretch/>
        </p:blipFill>
        <p:spPr bwMode="auto">
          <a:xfrm>
            <a:off x="827584" y="1268760"/>
            <a:ext cx="742830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92088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пробирование созданной игры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2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ura\Desktop\фото кружок+подг.гр\DSCN4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19719"/>
            <a:ext cx="6480720" cy="4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6489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Самостоятельная игровая деятельность детей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2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yura\Desktop\фото кружок+подг.гр\DSCN44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 r="2787" b="10164"/>
          <a:stretch/>
        </p:blipFill>
        <p:spPr bwMode="auto">
          <a:xfrm>
            <a:off x="2123728" y="1700808"/>
            <a:ext cx="4793607" cy="491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22233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Дидактическая игра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«Времена года»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4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yura\Desktop\фото кружок+подг.гр\DSCN4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69" y="1628800"/>
            <a:ext cx="3474386" cy="46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06209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Дидактическая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игра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«Во саду ли в огороде»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6546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yura\Desktop\фото кружок+подг.гр\DSCN44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7" b="11695"/>
          <a:stretch/>
        </p:blipFill>
        <p:spPr bwMode="auto">
          <a:xfrm>
            <a:off x="2029678" y="1844824"/>
            <a:ext cx="5143500" cy="46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5" y="404664"/>
            <a:ext cx="7190185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Дидактическая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игра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«Животные и их детеныши»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37963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yura\Desktop\фото кружок+подг.гр\DSCN4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02786"/>
            <a:ext cx="6480719" cy="48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332656"/>
            <a:ext cx="7550225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Дидактическая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игра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«Посади лес»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693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180020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Игра-викторина по экологии 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i="1" dirty="0">
                <a:solidFill>
                  <a:schemeClr val="accent1">
                    <a:lumMod val="75000"/>
                  </a:schemeClr>
                </a:solidFill>
              </a:rPr>
              <a:t>«Знаешь ли ты животных»</a:t>
            </a:r>
            <a:endParaRPr lang="ru-RU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439" r="192" b="6376"/>
          <a:stretch/>
        </p:blipFill>
        <p:spPr bwMode="auto">
          <a:xfrm>
            <a:off x="1115616" y="1916832"/>
            <a:ext cx="7039033" cy="434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59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yura\Desktop\фото кружок+подг.гр\DSCN44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2405" r="3114" b="6011"/>
          <a:stretch/>
        </p:blipFill>
        <p:spPr bwMode="auto">
          <a:xfrm>
            <a:off x="1331640" y="1484784"/>
            <a:ext cx="6810040" cy="48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7" y="404664"/>
            <a:ext cx="7262193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Дидактический материал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16715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208" y="404664"/>
            <a:ext cx="7168059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6286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89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620688"/>
            <a:ext cx="8208912" cy="5832648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sz="4600" b="1" dirty="0">
                <a:solidFill>
                  <a:schemeClr val="accent1">
                    <a:lumMod val="75000"/>
                  </a:schemeClr>
                </a:solidFill>
              </a:rPr>
              <a:t>Цель: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закрепить знания 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детей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подготовительной к школе группы о животных.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Задачи: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- Развивать 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образное мышление и логику у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детей;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- Развивать познавательный интерес;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- Закреплять классификацию животных;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- Активизировать 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словарный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запас;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- Воспитывать </a:t>
            </a:r>
            <a:r>
              <a:rPr lang="ru-RU" sz="3400" dirty="0">
                <a:solidFill>
                  <a:schemeClr val="accent1">
                    <a:lumMod val="75000"/>
                  </a:schemeClr>
                </a:solidFill>
              </a:rPr>
              <a:t>у детей любовь к природе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4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sz="quarter" idx="13"/>
          </p:nvPr>
        </p:nvSpPr>
        <p:spPr>
          <a:xfrm>
            <a:off x="611560" y="620688"/>
            <a:ext cx="7920880" cy="583264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Оборудование: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- Круглое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игровое поле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с изображением животных;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- Карточки с вопросами;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- Прищепки;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- Правила игры.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Описание игры: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Прочитать или придумать вопрос о животном.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Отвечая на вопрос надо прокрепить к его изображению на игровом поле прищепку.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Проверить правильно ли выполнено задание.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8280920" cy="568863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effectLst/>
              </a:rPr>
              <a:t>Примерные вопросы:</a:t>
            </a:r>
            <a:r>
              <a:rPr lang="ru-RU" sz="3600" b="0" dirty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sz="36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36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</a:t>
            </a: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Найди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животных южных стран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-Найди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животных наших лесов (средней полосы)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-Найди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хищных </a:t>
            </a: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животных</a:t>
            </a:r>
            <a:b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-</a:t>
            </a: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Найди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травоядных животных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-Какое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животное самое большое?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-Какое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животное самое маленькое?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-Найди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сумчатое животное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-Какое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животное самое высокое?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-Какое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животное, впадающее в спячку?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-Какое </a:t>
            </a: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животное меняет окрас шерсти на зиму?</a:t>
            </a:r>
            <a:b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800" b="0" dirty="0">
                <a:solidFill>
                  <a:schemeClr val="accent1">
                    <a:lumMod val="75000"/>
                  </a:schemeClr>
                </a:solidFill>
                <a:effectLst/>
              </a:rPr>
              <a:t> </a:t>
            </a: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endParaRPr lang="ru-RU" sz="1800" b="0" dirty="0"/>
          </a:p>
        </p:txBody>
      </p:sp>
    </p:spTree>
    <p:extLst>
      <p:ext uri="{BB962C8B-B14F-4D97-AF65-F5344CB8AC3E}">
        <p14:creationId xmlns:p14="http://schemas.microsoft.com/office/powerpoint/2010/main" val="244858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404664"/>
            <a:ext cx="8229600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Знакомство детей с игрой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yura\Desktop\фото кружок+подг.гр\DSCN44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21040" r="554" b="-83"/>
          <a:stretch/>
        </p:blipFill>
        <p:spPr bwMode="auto">
          <a:xfrm>
            <a:off x="827584" y="1314749"/>
            <a:ext cx="7416824" cy="52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1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ura\Desktop\фото кружок+подг.гр\DSCN44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21938" r="1369"/>
          <a:stretch/>
        </p:blipFill>
        <p:spPr bwMode="auto">
          <a:xfrm>
            <a:off x="971599" y="1340768"/>
            <a:ext cx="6984776" cy="48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35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Объяснение правил игры</a:t>
            </a:r>
            <a:endParaRPr lang="ru-RU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3805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ura\Desktop\фото кружок+подг.гр\DSCN4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84235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0891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Мастерская по изготовлению игр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yura\Desktop\фото кружок+подг.гр\DSCN44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2" r="3088"/>
          <a:stretch/>
        </p:blipFill>
        <p:spPr bwMode="auto">
          <a:xfrm>
            <a:off x="809375" y="1628800"/>
            <a:ext cx="7498119" cy="46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332656"/>
            <a:ext cx="7766248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Изготовление игры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3899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327</TotalTime>
  <Words>154</Words>
  <Application>Microsoft Office PowerPoint</Application>
  <PresentationFormat>Экран (4:3)</PresentationFormat>
  <Paragraphs>41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Экологические игры – это интересно!</vt:lpstr>
      <vt:lpstr>Игра-викторина по экологии  «Знаешь ли ты животных»</vt:lpstr>
      <vt:lpstr>Презентация PowerPoint</vt:lpstr>
      <vt:lpstr>Презентация PowerPoint</vt:lpstr>
      <vt:lpstr>Примерные вопросы: -Найди животных южных стран -Найди животных наших лесов (средней полосы) -Найди хищных животных -Найди травоядных животных -Какое животное самое большое? -Какое животное самое маленькое? -Найди сумчатое животное -Какое животное самое высокое? -Какое животное, впадающее в спячку? -Какое животное меняет окрас шерсти на зиму?   </vt:lpstr>
      <vt:lpstr>Знакомство детей с игрой</vt:lpstr>
      <vt:lpstr>Объяснение правил игры</vt:lpstr>
      <vt:lpstr>Мастерская по изготовлению игр</vt:lpstr>
      <vt:lpstr>Изготовление игры</vt:lpstr>
      <vt:lpstr>Выстригание животных и птиц для игрового поля</vt:lpstr>
      <vt:lpstr>Наклеивание картинок с изображением животных  на игровое поле</vt:lpstr>
      <vt:lpstr>Наклеивание картинок с изображением птиц на игровое поле</vt:lpstr>
      <vt:lpstr>Игровые поля  для игры-викторины по экологии  «Знаешь ли ты животных»</vt:lpstr>
      <vt:lpstr>Апробирование созданной игры</vt:lpstr>
      <vt:lpstr>Самостоятельная игровая деятельность детей</vt:lpstr>
      <vt:lpstr>Дидактическая игра  «Времена года»</vt:lpstr>
      <vt:lpstr>Дидактическая игра «Во саду ли в огороде»</vt:lpstr>
      <vt:lpstr>Дидактическая игра «Животные и их детеныши»</vt:lpstr>
      <vt:lpstr>Дидактическая игра «Посади лес»</vt:lpstr>
      <vt:lpstr>Дидактический материал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внесению изменений в РППС ….. </dc:title>
  <dc:creator>student</dc:creator>
  <cp:lastModifiedBy>yura</cp:lastModifiedBy>
  <cp:revision>32</cp:revision>
  <dcterms:created xsi:type="dcterms:W3CDTF">2017-03-13T14:50:55Z</dcterms:created>
  <dcterms:modified xsi:type="dcterms:W3CDTF">2017-12-03T07:13:10Z</dcterms:modified>
</cp:coreProperties>
</file>