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83" r:id="rId5"/>
    <p:sldId id="281" r:id="rId6"/>
    <p:sldId id="258" r:id="rId7"/>
    <p:sldId id="262" r:id="rId8"/>
    <p:sldId id="259" r:id="rId9"/>
    <p:sldId id="261" r:id="rId10"/>
    <p:sldId id="260" r:id="rId11"/>
    <p:sldId id="265" r:id="rId12"/>
    <p:sldId id="264" r:id="rId13"/>
    <p:sldId id="263" r:id="rId14"/>
    <p:sldId id="269" r:id="rId15"/>
    <p:sldId id="268" r:id="rId16"/>
    <p:sldId id="267" r:id="rId17"/>
    <p:sldId id="266" r:id="rId18"/>
    <p:sldId id="271" r:id="rId19"/>
    <p:sldId id="272" r:id="rId20"/>
    <p:sldId id="270" r:id="rId21"/>
    <p:sldId id="275" r:id="rId22"/>
    <p:sldId id="274" r:id="rId23"/>
    <p:sldId id="276" r:id="rId24"/>
    <p:sldId id="273" r:id="rId25"/>
    <p:sldId id="280" r:id="rId26"/>
    <p:sldId id="279" r:id="rId27"/>
    <p:sldId id="278" r:id="rId28"/>
    <p:sldId id="284" r:id="rId29"/>
    <p:sldId id="277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1F2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90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642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054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1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1189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7028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194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479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9448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064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212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0076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C5E01-E189-4FD0-8489-9387F0A3212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359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9666" y="1109272"/>
            <a:ext cx="11302583" cy="137909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Кружок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«Разноцветные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ладошки»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64905" y="5591330"/>
            <a:ext cx="3358828" cy="659265"/>
          </a:xfrm>
        </p:spPr>
        <p:txBody>
          <a:bodyPr>
            <a:normAutofit fontScale="77500" lnSpcReduction="20000"/>
          </a:bodyPr>
          <a:lstStyle/>
          <a:p>
            <a:r>
              <a:rPr lang="ru-RU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Руководитель: Полякова Е.С.</a:t>
            </a:r>
            <a:endParaRPr lang="ru-RU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8779" y="2743199"/>
            <a:ext cx="86793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МДОУ «Детский сад №192»</a:t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вторая младшая группа</a:t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2018-2019 учебный год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388203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640" y="365125"/>
            <a:ext cx="10424160" cy="163131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Пальчиковое рисование</a:t>
            </a:r>
            <a:b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«Снежный ангел»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8" descr="20190116_1647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4484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65125"/>
            <a:ext cx="10591800" cy="16160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Пальчиковое рисование </a:t>
            </a:r>
            <a:b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«Роспись матрешки»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8" descr="20190206_16184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4484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720" y="365125"/>
            <a:ext cx="10546080" cy="16160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Музыкально-ритмическое упражнение «Ложкари»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Содержимое 10" descr="20190206_16262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4484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179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Пальчиковое рисование </a:t>
            </a:r>
            <a:b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«Роспись матрешки»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8" descr="20190206_16365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4484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Дидактическая игра «Военные»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8" descr="20190220_1618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4484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125"/>
            <a:ext cx="10530840" cy="157035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Рисование с элементами аппликации</a:t>
            </a:r>
            <a:b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«Папина кружка»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8" descr="20190220_16211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4484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6560" cy="15855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Рисование с элементами аппликации</a:t>
            </a:r>
            <a:b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«Папина кружка»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8" descr="20190220_16212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4484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125"/>
            <a:ext cx="10530840" cy="155511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Рисование с элементами аппликации</a:t>
            </a:r>
            <a:b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«Папина кружка»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8" descr="20190220_1643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4484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6560" cy="152463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Рисование с элементами аппликации</a:t>
            </a:r>
            <a:b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 любовью, маме!»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Содержимое 12" descr="20190227_16030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18955" t="2418"/>
          <a:stretch>
            <a:fillRect/>
          </a:stretch>
        </p:blipFill>
        <p:spPr>
          <a:xfrm rot="5400000">
            <a:off x="1233091" y="2445465"/>
            <a:ext cx="4199414" cy="2844165"/>
          </a:xfrm>
        </p:spPr>
      </p:pic>
      <p:pic>
        <p:nvPicPr>
          <p:cNvPr id="14" name="Содержимое 13" descr="20190227_16031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l="21897" t="3464"/>
          <a:stretch>
            <a:fillRect/>
          </a:stretch>
        </p:blipFill>
        <p:spPr>
          <a:xfrm rot="5400000">
            <a:off x="6521371" y="2445467"/>
            <a:ext cx="4047013" cy="2813684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4484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440" y="365125"/>
            <a:ext cx="10500360" cy="160083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Рисование с элементами аппликации</a:t>
            </a:r>
            <a:b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 любовью, маме!»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Содержимое 9" descr="20190227_16161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4484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762000"/>
            <a:ext cx="10668000" cy="300228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Только у малышей желания творить и мечтать проявлены сильнее. Вот и давайте им поможем в их реализации через регулярные занятия рисованием пальчиками и ладошками с помощью красок</a:t>
            </a:r>
            <a:endParaRPr lang="ru-RU" sz="3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  <p:pic>
        <p:nvPicPr>
          <p:cNvPr id="9" name="Содержимое 10" descr="пальчик"/>
          <p:cNvPicPr>
            <a:picLocks noGrp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90160" y="3124200"/>
            <a:ext cx="417576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54484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680" y="365125"/>
            <a:ext cx="10485120" cy="172275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Рисование на диске с элементами аппликации «Солнышко»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  <p:pic>
        <p:nvPicPr>
          <p:cNvPr id="11" name="Содержимое 10" descr="20190313_161806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2227746" y="1825625"/>
            <a:ext cx="7736507" cy="4351338"/>
          </a:xfrm>
        </p:spPr>
      </p:pic>
    </p:spTree>
    <p:extLst>
      <p:ext uri="{BB962C8B-B14F-4D97-AF65-F5344CB8AC3E}">
        <p14:creationId xmlns="" xmlns:p14="http://schemas.microsoft.com/office/powerpoint/2010/main" val="4154484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880" y="365125"/>
            <a:ext cx="10408920" cy="163131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Рисование на диске с элементами аппликации «Солнышко»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  <p:pic>
        <p:nvPicPr>
          <p:cNvPr id="13" name="Содержимое 12" descr="20190313_161821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2227746" y="1825625"/>
            <a:ext cx="7736507" cy="4351338"/>
          </a:xfrm>
        </p:spPr>
      </p:pic>
    </p:spTree>
    <p:extLst>
      <p:ext uri="{BB962C8B-B14F-4D97-AF65-F5344CB8AC3E}">
        <p14:creationId xmlns="" xmlns:p14="http://schemas.microsoft.com/office/powerpoint/2010/main" val="4154484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440" y="365125"/>
            <a:ext cx="10500360" cy="170751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Дидактическая игра</a:t>
            </a:r>
            <a:b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«Маленький астроном»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  <p:pic>
        <p:nvPicPr>
          <p:cNvPr id="11" name="Содержимое 10" descr="20190410_161817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2227746" y="1825625"/>
            <a:ext cx="7736507" cy="4351338"/>
          </a:xfrm>
        </p:spPr>
      </p:pic>
    </p:spTree>
    <p:extLst>
      <p:ext uri="{BB962C8B-B14F-4D97-AF65-F5344CB8AC3E}">
        <p14:creationId xmlns="" xmlns:p14="http://schemas.microsoft.com/office/powerpoint/2010/main" val="4154484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360" y="365125"/>
            <a:ext cx="10759440" cy="16160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Рисование с элементами аппликации «Полет в космос»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Содержимое 16" descr="20190410_16253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7746" y="1825625"/>
            <a:ext cx="7736507" cy="435133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4484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360" y="365125"/>
            <a:ext cx="10759440" cy="178371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Рисование с элементами аппликации «Полет в космос»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8" descr="20190410_1638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7746" y="1825625"/>
            <a:ext cx="7736507" cy="435133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4484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125"/>
            <a:ext cx="10530840" cy="170751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Драматизация сказки</a:t>
            </a:r>
            <a:b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«Курочка Ряба»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8" descr="20190424_1615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7746" y="1825625"/>
            <a:ext cx="7736507" cy="435133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4484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440" y="365125"/>
            <a:ext cx="10500360" cy="16160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Рисование ладошкой и аппликация</a:t>
            </a:r>
            <a:b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«Цыпленок»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8" descr="20190424_16425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4484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65125"/>
            <a:ext cx="10713720" cy="158559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Аппликация и рисование </a:t>
            </a:r>
            <a:b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«Божья коровка»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Содержимое 10" descr="20190522_16204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t="31244" r="-501"/>
          <a:stretch>
            <a:fillRect/>
          </a:stretch>
        </p:blipFill>
        <p:spPr>
          <a:xfrm>
            <a:off x="1783080" y="1706742"/>
            <a:ext cx="3520441" cy="4287341"/>
          </a:xfrm>
        </p:spPr>
      </p:pic>
      <p:pic>
        <p:nvPicPr>
          <p:cNvPr id="13" name="Содержимое 12" descr="20190522_16340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t="8479" r="-1748" b="8515"/>
          <a:stretch>
            <a:fillRect/>
          </a:stretch>
        </p:blipFill>
        <p:spPr>
          <a:xfrm rot="16200000">
            <a:off x="6701294" y="1183739"/>
            <a:ext cx="3620493" cy="5257797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4484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440" y="365125"/>
            <a:ext cx="10500360" cy="16160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Открытое занятие «Одуванчики цветы небывалой красоты»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  <p:pic>
        <p:nvPicPr>
          <p:cNvPr id="10" name="Содержимое 9" descr="20190529_161841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2226917" y="1825625"/>
            <a:ext cx="7738166" cy="4351338"/>
          </a:xfrm>
        </p:spPr>
      </p:pic>
    </p:spTree>
    <p:extLst>
      <p:ext uri="{BB962C8B-B14F-4D97-AF65-F5344CB8AC3E}">
        <p14:creationId xmlns="" xmlns:p14="http://schemas.microsoft.com/office/powerpoint/2010/main" val="4154484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720" y="365125"/>
            <a:ext cx="10546080" cy="312483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  <p:pic>
        <p:nvPicPr>
          <p:cNvPr id="7" name="Picture 2" descr="https://optomamarf.ru/files/970/970ff1198cc144284ec091c76f0bdfc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44240" y="2636179"/>
            <a:ext cx="5283369" cy="2885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54484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777240" y="716280"/>
            <a:ext cx="10576560" cy="546068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Изобразительная деятельность с применением 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нетрадиционных техник</a:t>
            </a:r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способствует развитию у ребенка: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-мелкой моторики рук и тактильного восприятия;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-пространственной ориентировки на листе бумаги, глазомера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-зрительного восприятия;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-внимания и усидчивости;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-мышления;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-изобразительных навыков и умений, наблюдательности, эстетического восприятия, эмоциональной отзывчивости;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-формируются навыки контроля и самоконтроля.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54484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24840" y="731520"/>
            <a:ext cx="10728960" cy="544544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связи с особенностями дошкольного возраста на каждом занятии использовались игровой приём, художественное слово, пальчиковые игры, физкультминутки, дидактические и подвижные игры, музыкальное сопровождение.</a:t>
            </a:r>
            <a:endParaRPr lang="ru-RU" sz="3600" dirty="0"/>
          </a:p>
        </p:txBody>
      </p:sp>
      <p:pic>
        <p:nvPicPr>
          <p:cNvPr id="9" name="Picture 2" descr="https://optomamarf.ru/files/970/970ff1198cc144284ec091c76f0bdfc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8560" y="3291499"/>
            <a:ext cx="5283369" cy="2885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54484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440" y="365125"/>
            <a:ext cx="10500360" cy="164655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Дидактическая игра</a:t>
            </a:r>
            <a:b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«Соберем листочки» 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Содержимое 10" descr="20181107_16194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4484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440" y="365125"/>
            <a:ext cx="10500360" cy="173799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Подвижная игра</a:t>
            </a:r>
            <a:b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«Листопад»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8" descr="20181107_16275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4484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360" y="365125"/>
            <a:ext cx="10378440" cy="173799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Рисование ладошками</a:t>
            </a:r>
            <a:b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«Осенние деревья»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8" descr="20181107_1641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4484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Рассматривание снежинки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Содержимое 9" descr="20190116_16213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4484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Рассматривание снежинки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8" descr="20190116_16214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4484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180</Words>
  <Application>Microsoft Office PowerPoint</Application>
  <PresentationFormat>Произвольный</PresentationFormat>
  <Paragraphs>39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Кружок  «Разноцветные ладошки»</vt:lpstr>
      <vt:lpstr>Только у малышей желания творить и мечтать проявлены сильнее. Вот и давайте им поможем в их реализации через регулярные занятия рисованием пальчиками и ладошками с помощью красок</vt:lpstr>
      <vt:lpstr>Слайд 3</vt:lpstr>
      <vt:lpstr>Слайд 4</vt:lpstr>
      <vt:lpstr>Дидактическая игра «Соберем листочки» </vt:lpstr>
      <vt:lpstr>Подвижная игра «Листопад»</vt:lpstr>
      <vt:lpstr>Рисование ладошками «Осенние деревья»</vt:lpstr>
      <vt:lpstr>Рассматривание снежинки</vt:lpstr>
      <vt:lpstr>Рассматривание снежинки</vt:lpstr>
      <vt:lpstr>Пальчиковое рисование «Снежный ангел»</vt:lpstr>
      <vt:lpstr>Пальчиковое рисование  «Роспись матрешки»</vt:lpstr>
      <vt:lpstr>Музыкально-ритмическое упражнение «Ложкари»</vt:lpstr>
      <vt:lpstr>Пальчиковое рисование  «Роспись матрешки»</vt:lpstr>
      <vt:lpstr>Дидактическая игра «Военные»</vt:lpstr>
      <vt:lpstr>Рисование с элементами аппликации «Папина кружка»</vt:lpstr>
      <vt:lpstr>Рисование с элементами аппликации «Папина кружка»</vt:lpstr>
      <vt:lpstr>Рисование с элементами аппликации «Папина кружка»</vt:lpstr>
      <vt:lpstr>Рисование с элементами аппликации «С любовью, маме!»</vt:lpstr>
      <vt:lpstr>Рисование с элементами аппликации «С любовью, маме!»</vt:lpstr>
      <vt:lpstr>Рисование на диске с элементами аппликации «Солнышко»</vt:lpstr>
      <vt:lpstr>Рисование на диске с элементами аппликации «Солнышко»</vt:lpstr>
      <vt:lpstr>Дидактическая игра  «Маленький астроном»</vt:lpstr>
      <vt:lpstr>Рисование с элементами аппликации «Полет в космос»</vt:lpstr>
      <vt:lpstr>Рисование с элементами аппликации «Полет в космос»</vt:lpstr>
      <vt:lpstr>Драматизация сказки  «Курочка Ряба»</vt:lpstr>
      <vt:lpstr>Рисование ладошкой и аппликация «Цыпленок»</vt:lpstr>
      <vt:lpstr>Аппликация и рисование  «Божья коровка»</vt:lpstr>
      <vt:lpstr>Открытое занятие «Одуванчики цветы небывалой красоты»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Михаил Успех</dc:creator>
  <cp:lastModifiedBy>User</cp:lastModifiedBy>
  <cp:revision>37</cp:revision>
  <dcterms:created xsi:type="dcterms:W3CDTF">2019-02-07T04:01:18Z</dcterms:created>
  <dcterms:modified xsi:type="dcterms:W3CDTF">2019-06-03T05:41:59Z</dcterms:modified>
</cp:coreProperties>
</file>