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81" r:id="rId5"/>
    <p:sldId id="280" r:id="rId6"/>
    <p:sldId id="258" r:id="rId7"/>
    <p:sldId id="259" r:id="rId8"/>
    <p:sldId id="260" r:id="rId9"/>
    <p:sldId id="265" r:id="rId10"/>
    <p:sldId id="264" r:id="rId11"/>
    <p:sldId id="263" r:id="rId12"/>
    <p:sldId id="262" r:id="rId13"/>
    <p:sldId id="268" r:id="rId14"/>
    <p:sldId id="267" r:id="rId15"/>
    <p:sldId id="271" r:id="rId16"/>
    <p:sldId id="266" r:id="rId17"/>
    <p:sldId id="270" r:id="rId18"/>
    <p:sldId id="269" r:id="rId19"/>
    <p:sldId id="261" r:id="rId20"/>
    <p:sldId id="275" r:id="rId21"/>
    <p:sldId id="274" r:id="rId22"/>
    <p:sldId id="273" r:id="rId23"/>
    <p:sldId id="279" r:id="rId24"/>
    <p:sldId id="272" r:id="rId25"/>
    <p:sldId id="278" r:id="rId26"/>
    <p:sldId id="283" r:id="rId27"/>
    <p:sldId id="27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F2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9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642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054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1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118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702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194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479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944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64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212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007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C5E01-E189-4FD0-8489-9387F0A3212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359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755" y="1079292"/>
            <a:ext cx="11437494" cy="142406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Кружок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«Разноцветные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ладошки»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79895" y="5426439"/>
            <a:ext cx="3343839" cy="82415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Руководитель: Полякова Е.С.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8525" y="2698230"/>
            <a:ext cx="6895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МДОУ «Детский сад №192»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средняя группа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2018-2019 учебный год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38820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365125"/>
            <a:ext cx="10561320" cy="16160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Музыкально-ритмическое упражнение «Ложкари»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206_1525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«Роспись матрешки»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Содержимое 13" descr="20190206_1539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«Военные»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220_1519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20" y="365125"/>
            <a:ext cx="10546080" cy="170751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Аппликация и рисование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«Пароход»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Содержимое 9" descr="20190220_1529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365125"/>
            <a:ext cx="10485120" cy="16922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Аппликация и рисование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«Пароход»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Содержимое 9" descr="20190220_1543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381000"/>
            <a:ext cx="10911840" cy="17221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 «С любовью, маме!»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Содержимое 10" descr="20190227_15352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22779" t="2418"/>
          <a:stretch>
            <a:fillRect/>
          </a:stretch>
        </p:blipFill>
        <p:spPr>
          <a:xfrm rot="5400000">
            <a:off x="1865551" y="2590246"/>
            <a:ext cx="4001292" cy="2844164"/>
          </a:xfrm>
        </p:spPr>
      </p:pic>
      <p:pic>
        <p:nvPicPr>
          <p:cNvPr id="13" name="Содержимое 12" descr="20190227_15353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24543" t="5033"/>
          <a:stretch>
            <a:fillRect/>
          </a:stretch>
        </p:blipFill>
        <p:spPr>
          <a:xfrm rot="5400000">
            <a:off x="6582331" y="2628348"/>
            <a:ext cx="3909854" cy="2767965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слайда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227_1546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515600" cy="409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Текст слайда</a:t>
            </a: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Аппликация «Солнышко»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313_15282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31595" r="-15378"/>
          <a:stretch>
            <a:fillRect/>
          </a:stretch>
        </p:blipFill>
        <p:spPr>
          <a:xfrm>
            <a:off x="2052786" y="1842012"/>
            <a:ext cx="3707934" cy="3908232"/>
          </a:xfrm>
        </p:spPr>
      </p:pic>
      <p:pic>
        <p:nvPicPr>
          <p:cNvPr id="11" name="Содержимое 10" descr="20190313_15381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836920" y="2254559"/>
            <a:ext cx="5181600" cy="2914350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0850880" cy="167703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 «Весенние веточки»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320_1526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0988040" cy="16617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 «Весенние веточки»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320_1539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579120"/>
            <a:ext cx="10607040" cy="298704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Только у детей желания творить и мечтать проявлены сильнее. Вот и давайте им поможем в их реализации через регулярные занятия рисованием пальчиками и ладошками с помощью красок</a:t>
            </a:r>
            <a:endParaRPr lang="ru-RU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9" name="Содержимое 10" descr="пальчик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2520" y="2880360"/>
            <a:ext cx="4358640" cy="32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365125"/>
            <a:ext cx="10759440" cy="16160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 «Полет в космос»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410_1532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365125"/>
            <a:ext cx="10805160" cy="167703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с элементами аппликации «Полет в космос»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410_1533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365125"/>
            <a:ext cx="10500360" cy="164655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Драматизация сказки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«Курочка Ряба»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424_1514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094720" cy="16770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Роспись подставки для пасхального яйца «Птичка» с элементами аппликации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424_1525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746" y="1825625"/>
            <a:ext cx="7736507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" y="365125"/>
            <a:ext cx="10927080" cy="18446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Роспись подставки для пасхального яйца «Птичка» с элементами аппликации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Содержимое 10" descr="20190424_15252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31244" r="-434"/>
          <a:stretch>
            <a:fillRect/>
          </a:stretch>
        </p:blipFill>
        <p:spPr>
          <a:xfrm>
            <a:off x="2407920" y="2118902"/>
            <a:ext cx="3108960" cy="3783741"/>
          </a:xfrm>
        </p:spPr>
      </p:pic>
      <p:pic>
        <p:nvPicPr>
          <p:cNvPr id="13" name="Содержимое 12" descr="20190424_15432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172200" y="2544119"/>
            <a:ext cx="5181600" cy="2914350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20" y="365125"/>
            <a:ext cx="10546080" cy="157035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Аппликация и рисование 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«Божья коровка»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Содержимое 10" descr="20190522_15245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28442" r="-1748" b="3612"/>
          <a:stretch>
            <a:fillRect/>
          </a:stretch>
        </p:blipFill>
        <p:spPr>
          <a:xfrm>
            <a:off x="1962957" y="1753956"/>
            <a:ext cx="3691083" cy="4387764"/>
          </a:xfrm>
        </p:spPr>
      </p:pic>
      <p:pic>
        <p:nvPicPr>
          <p:cNvPr id="13" name="Содержимое 12" descr="20190522_15405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050280" y="2544431"/>
            <a:ext cx="5181600" cy="2913726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131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Открытое занятие «Одуванчики цветы небывалой красоты»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Содержимое 14" descr="20190529_1526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388" y="1825625"/>
            <a:ext cx="7737223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65125"/>
            <a:ext cx="10363200" cy="23475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7" name="Picture 2" descr="https://optomamarf.ru/files/970/970ff1198cc144284ec091c76f0bdfc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9960" y="2559979"/>
            <a:ext cx="5283369" cy="2885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85800" y="670560"/>
            <a:ext cx="10668000" cy="55064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Изобразительная деятельность с применением 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нетрадиционных техник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способствует развитию у ребенка: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-мелкой моторики рук и тактильного восприятия;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-пространственной ориентировки на листе бумаги, глазомера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-зрительного восприятия;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-внимания и усидчивости;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-мышления;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-изобразительных навыков и умений, наблюдательности, эстетического восприятия, эмоциональной отзывчивости;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-формируются навыки контроля и самоконтроля.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3400" y="548640"/>
            <a:ext cx="10820400" cy="562832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связи с особенностями дошкольного возраста на каждом занятии использовались игровой приём, художественное слово, пальчиковые игры, физкультминутки, дидактические и подвижные игры, музыкальное сопровождение.</a:t>
            </a:r>
            <a:endParaRPr lang="ru-RU" sz="3600" dirty="0"/>
          </a:p>
        </p:txBody>
      </p:sp>
      <p:pic>
        <p:nvPicPr>
          <p:cNvPr id="9" name="Picture 2" descr="https://optomamarf.ru/files/970/970ff1198cc144284ec091c76f0bdfc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7160" y="3230539"/>
            <a:ext cx="5283369" cy="2885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365125"/>
            <a:ext cx="10485120" cy="16617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«Осенняя композиция»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(отпечаток листьями)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Содержимое 10" descr="20181107_1527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365125"/>
            <a:ext cx="10454640" cy="16617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Пальчиковое рисование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«Снежный ангел»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Содержимое 10" descr="20190116_1519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7191" t="-719"/>
          <a:stretch>
            <a:fillRect/>
          </a:stretch>
        </p:blipFill>
        <p:spPr>
          <a:xfrm rot="5400000">
            <a:off x="1187371" y="2506426"/>
            <a:ext cx="4290854" cy="2935605"/>
          </a:xfrm>
        </p:spPr>
      </p:pic>
      <p:pic>
        <p:nvPicPr>
          <p:cNvPr id="13" name="Содержимое 12" descr="20190116_15193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18661" t="-719"/>
          <a:stretch>
            <a:fillRect/>
          </a:stretch>
        </p:blipFill>
        <p:spPr>
          <a:xfrm rot="5400000">
            <a:off x="6559470" y="2468327"/>
            <a:ext cx="4214654" cy="2935604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365125"/>
            <a:ext cx="10561320" cy="160083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Пальчиковое рисование</a:t>
            </a:r>
            <a:b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«Снежный ангел»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116_1538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«Роспись матрешки»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206_1518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«Роспись матрешки»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8" descr="20190206_1518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84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206</Words>
  <Application>Microsoft Office PowerPoint</Application>
  <PresentationFormat>Произвольный</PresentationFormat>
  <Paragraphs>38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Кружок  «Разноцветные ладошки»</vt:lpstr>
      <vt:lpstr>Только у детей желания творить и мечтать проявлены сильнее. Вот и давайте им поможем в их реализации через регулярные занятия рисованием пальчиками и ладошками с помощью красок</vt:lpstr>
      <vt:lpstr>Слайд 3</vt:lpstr>
      <vt:lpstr>Слайд 4</vt:lpstr>
      <vt:lpstr>Рисование «Осенняя композиция» (отпечаток листьями)</vt:lpstr>
      <vt:lpstr>Пальчиковое рисование «Снежный ангел»</vt:lpstr>
      <vt:lpstr>Пальчиковое рисование «Снежный ангел»</vt:lpstr>
      <vt:lpstr>Рисование «Роспись матрешки»</vt:lpstr>
      <vt:lpstr>Рисование «Роспись матрешки»</vt:lpstr>
      <vt:lpstr>Музыкально-ритмическое упражнение «Ложкари»</vt:lpstr>
      <vt:lpstr>Рисование «Роспись матрешки»</vt:lpstr>
      <vt:lpstr>Дидактическая игра «Военные»</vt:lpstr>
      <vt:lpstr>Аппликация и рисование «Пароход»</vt:lpstr>
      <vt:lpstr>Аппликация и рисование «Пароход»</vt:lpstr>
      <vt:lpstr>Рисование с элементами аппликации «С любовью, маме!»</vt:lpstr>
      <vt:lpstr>Заголовок слайда</vt:lpstr>
      <vt:lpstr>Аппликация «Солнышко»</vt:lpstr>
      <vt:lpstr>Рисование с элементами аппликации «Весенние веточки»</vt:lpstr>
      <vt:lpstr>Рисование с элементами аппликации «Весенние веточки»</vt:lpstr>
      <vt:lpstr>Рисование с элементами аппликации «Полет в космос»</vt:lpstr>
      <vt:lpstr>Рисование с элементами аппликации «Полет в космос»</vt:lpstr>
      <vt:lpstr>Драматизация сказки  «Курочка Ряба»</vt:lpstr>
      <vt:lpstr>Роспись подставки для пасхального яйца «Птичка» с элементами аппликации</vt:lpstr>
      <vt:lpstr>Роспись подставки для пасхального яйца «Птичка» с элементами аппликации</vt:lpstr>
      <vt:lpstr>Аппликация и рисование  «Божья коровка»</vt:lpstr>
      <vt:lpstr>Открытое занятие «Одуванчики цветы небывалой красоты»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 Успех</dc:creator>
  <cp:lastModifiedBy>User</cp:lastModifiedBy>
  <cp:revision>37</cp:revision>
  <dcterms:created xsi:type="dcterms:W3CDTF">2019-02-07T04:01:18Z</dcterms:created>
  <dcterms:modified xsi:type="dcterms:W3CDTF">2019-06-03T05:42:39Z</dcterms:modified>
</cp:coreProperties>
</file>