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6" r:id="rId4"/>
    <p:sldId id="294" r:id="rId5"/>
    <p:sldId id="293" r:id="rId6"/>
    <p:sldId id="262" r:id="rId7"/>
    <p:sldId id="261" r:id="rId8"/>
    <p:sldId id="260" r:id="rId9"/>
    <p:sldId id="259" r:id="rId10"/>
    <p:sldId id="263" r:id="rId11"/>
    <p:sldId id="266" r:id="rId12"/>
    <p:sldId id="264" r:id="rId13"/>
    <p:sldId id="265" r:id="rId14"/>
    <p:sldId id="270" r:id="rId15"/>
    <p:sldId id="267" r:id="rId16"/>
    <p:sldId id="269" r:id="rId17"/>
    <p:sldId id="268" r:id="rId18"/>
    <p:sldId id="274" r:id="rId19"/>
    <p:sldId id="271" r:id="rId20"/>
    <p:sldId id="273" r:id="rId21"/>
    <p:sldId id="277" r:id="rId22"/>
    <p:sldId id="276" r:id="rId23"/>
    <p:sldId id="275" r:id="rId24"/>
    <p:sldId id="272" r:id="rId25"/>
    <p:sldId id="280" r:id="rId26"/>
    <p:sldId id="279" r:id="rId27"/>
    <p:sldId id="278" r:id="rId28"/>
    <p:sldId id="283" r:id="rId29"/>
    <p:sldId id="282" r:id="rId30"/>
    <p:sldId id="286" r:id="rId31"/>
    <p:sldId id="285" r:id="rId32"/>
    <p:sldId id="284" r:id="rId33"/>
    <p:sldId id="281" r:id="rId34"/>
    <p:sldId id="288" r:id="rId35"/>
    <p:sldId id="292" r:id="rId36"/>
    <p:sldId id="291" r:id="rId37"/>
    <p:sldId id="298" r:id="rId38"/>
    <p:sldId id="297" r:id="rId39"/>
    <p:sldId id="299" r:id="rId40"/>
    <p:sldId id="290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F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90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642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054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1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18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702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194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79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44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64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12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07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59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83633"/>
            <a:ext cx="11797259" cy="259329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Кружок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«Разноцветные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ладошки»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МДОУ «Детский сад №192»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первая младшая группа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2018-2019 учебный год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4846" y="5186597"/>
            <a:ext cx="3268888" cy="1064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Руководитель: Полякова Е.С.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2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" y="365125"/>
            <a:ext cx="10424160" cy="164655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ладошкой «Слоненок»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элементами аппликации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129_1306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1325" t="616" r="23641"/>
          <a:stretch>
            <a:fillRect/>
          </a:stretch>
        </p:blipFill>
        <p:spPr>
          <a:xfrm rot="5400000">
            <a:off x="4228269" y="1805112"/>
            <a:ext cx="4257272" cy="432450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365125"/>
            <a:ext cx="10683240" cy="179895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Пальчиковое рисование 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«Роспись матрешки»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206_1551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720" y="365125"/>
            <a:ext cx="10546080" cy="167703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Пальчиковое рисование 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«Роспись матрешки»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206_1551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5125"/>
            <a:ext cx="10668000" cy="16922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Пальчиковое рисование 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«Роспись матрешки»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206_1551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365125"/>
            <a:ext cx="10500360" cy="173799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Пальчиковое рисование 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«Роспись матрешки»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206_1636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2463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 «Военные»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220_1551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6560" cy="17227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«Папина кружка»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Содержимое 9" descr="20190220_1613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125"/>
            <a:ext cx="10530840" cy="166179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Аппликация «Мамина кружка»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227_0921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365125"/>
            <a:ext cx="10485120" cy="1539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«Солнышко»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313_1551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7746" y="1825625"/>
            <a:ext cx="7736507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37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«Солнышко»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313_1551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7746" y="1825625"/>
            <a:ext cx="7736507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777240"/>
            <a:ext cx="10454640" cy="292608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Только у малышей желания творить и мечтать проявлены сильнее. Вот и давайте им поможем в их реализации через регулярные занятия рисованием пальчиками и ладошками с помощью красок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15771"/>
            <a:ext cx="10515600" cy="409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11" name="Содержимое 10" descr="пальчик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2480" y="3032760"/>
            <a:ext cx="441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365125"/>
            <a:ext cx="10454640" cy="16922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«Солнышко»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313_1552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7746" y="1825625"/>
            <a:ext cx="7736507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365125"/>
            <a:ext cx="10454640" cy="16313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«Солнышко»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313_1605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4306984" y="173291"/>
            <a:ext cx="4217829" cy="7498362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365125"/>
            <a:ext cx="10500360" cy="17075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«Весенние веточки в вазе»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320_1551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7746" y="1825625"/>
            <a:ext cx="7736507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365125"/>
            <a:ext cx="10485120" cy="17075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«Весенние веточки в вазе»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320_1551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7746" y="1825625"/>
            <a:ext cx="7736507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80" y="365125"/>
            <a:ext cx="10408920" cy="18141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«Весенние веточки в вазе»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320_1551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7746" y="1825625"/>
            <a:ext cx="7736507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" y="365125"/>
            <a:ext cx="10469880" cy="172275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Подвижная игра «Ветерок»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320_1557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7746" y="1825625"/>
            <a:ext cx="7736507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" y="365125"/>
            <a:ext cx="10469880" cy="17075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«Весенние веточки в вазе»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320_1603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4148" t="-1678" r="10996"/>
          <a:stretch>
            <a:fillRect/>
          </a:stretch>
        </p:blipFill>
        <p:spPr>
          <a:xfrm>
            <a:off x="3322320" y="1752600"/>
            <a:ext cx="5791200" cy="4424363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6560" cy="18751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штампом – 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донышком пластиковой бутылки – 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«Цветущая ветка»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327_1548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536" y="2176145"/>
            <a:ext cx="7457077" cy="4194175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365125"/>
            <a:ext cx="10500360" cy="167703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Аппликация и рисование пальчиком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«Парусник»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405_1258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1631" r="-375" b="8165"/>
          <a:stretch>
            <a:fillRect/>
          </a:stretch>
        </p:blipFill>
        <p:spPr>
          <a:xfrm>
            <a:off x="4550697" y="1804303"/>
            <a:ext cx="3099783" cy="4398140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365125"/>
            <a:ext cx="10500360" cy="16922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«Маленький астроном»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410_15525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7746" y="1825625"/>
            <a:ext cx="7736507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777240"/>
            <a:ext cx="10454640" cy="292608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15771"/>
            <a:ext cx="10515600" cy="409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899160" y="685800"/>
            <a:ext cx="10454640" cy="550640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Изобразительная деятельность с применением 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нетрадиционных техник</a:t>
            </a: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способствует развитию у ребенка: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-мелкой моторики рук и тактильного восприятия;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-пространственной ориентировки на листе бумаги, глазомера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-зрительного восприятия;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-внимания и усидчивости;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-мышления;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-изобразительных навыков и умений, наблюдательности, эстетического восприятия, эмоциональной отзывчивости;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-формируются навыки контроля и самоконтроля.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365125"/>
            <a:ext cx="10485120" cy="167703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«Маленький астроном»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410_1556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7746" y="1825625"/>
            <a:ext cx="7736507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" y="365125"/>
            <a:ext cx="10469880" cy="16922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«Ракета и звезды»»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410_15595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7746" y="1825625"/>
            <a:ext cx="7736507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365125"/>
            <a:ext cx="10485120" cy="17837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«Ракета и звезды»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410_1608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46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Аппликация «Веточки вербы в вазе»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417_1611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5545" r="393" b="13595"/>
          <a:stretch>
            <a:fillRect/>
          </a:stretch>
        </p:blipFill>
        <p:spPr>
          <a:xfrm rot="16200000">
            <a:off x="3962402" y="1463040"/>
            <a:ext cx="4145279" cy="524255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65125"/>
            <a:ext cx="10622280" cy="172275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Драматизация сказки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«Курочка Ряба»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424_1550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7746" y="1825625"/>
            <a:ext cx="7736507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365125"/>
            <a:ext cx="10561320" cy="185991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ладошкой и аппликация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«Цыпленок»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424_1630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506" t="36147" r="354" b="10967"/>
          <a:stretch>
            <a:fillRect/>
          </a:stretch>
        </p:blipFill>
        <p:spPr>
          <a:xfrm>
            <a:off x="2499360" y="2606040"/>
            <a:ext cx="7437120" cy="2301240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«Салют»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508_0923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265368" y="-3883"/>
            <a:ext cx="4301343" cy="7650480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365125"/>
            <a:ext cx="10500360" cy="16160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«Сирень»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515_0842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44784" y="1889760"/>
            <a:ext cx="7378336" cy="4153214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365125"/>
            <a:ext cx="10500360" cy="16770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«Божья коровка»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Содержимое 10" descr="20190522_15505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17585" r="2056" b="21474"/>
          <a:stretch>
            <a:fillRect/>
          </a:stretch>
        </p:blipFill>
        <p:spPr>
          <a:xfrm>
            <a:off x="1667860" y="1798319"/>
            <a:ext cx="3818539" cy="4223865"/>
          </a:xfrm>
        </p:spPr>
      </p:pic>
      <p:pic>
        <p:nvPicPr>
          <p:cNvPr id="13" name="Содержимое 12" descr="20190522_16011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6200000">
            <a:off x="7083972" y="1018279"/>
            <a:ext cx="2937497" cy="5229100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365125"/>
            <a:ext cx="10500360" cy="16160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Открытое занятие «Одуванчики цветы небывалой красоты»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10" name="Содержимое 9" descr="20190529_171332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226917" y="1825625"/>
            <a:ext cx="7738166" cy="4351338"/>
          </a:xfr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777240"/>
            <a:ext cx="10454640" cy="292608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15771"/>
            <a:ext cx="10515600" cy="409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40080" y="701040"/>
            <a:ext cx="10713720" cy="5475923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В связи с особенностями раннего возраста на каждом занятии использовались игровой приём, художественное слово, пальчиковые игры, физкультминутки, дидактические и подвижные игры, музыкальное сопровождение.</a:t>
            </a:r>
          </a:p>
          <a:p>
            <a:endParaRPr lang="ru-RU" dirty="0"/>
          </a:p>
        </p:txBody>
      </p:sp>
      <p:pic>
        <p:nvPicPr>
          <p:cNvPr id="10" name="Picture 2" descr="https://optomamarf.ru/files/970/970ff1198cc144284ec091c76f0bdfc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2920" y="3245779"/>
            <a:ext cx="5283369" cy="2885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65125"/>
            <a:ext cx="10256520" cy="269811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7" name="Picture 2" descr="https://optomamarf.ru/files/970/970ff1198cc144284ec091c76f0bdfc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4024" y="2483376"/>
            <a:ext cx="6065505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720" y="365125"/>
            <a:ext cx="10546080" cy="16160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«Соберем  листочки» 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Содержимое 9" descr="20181107_1550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15771"/>
            <a:ext cx="10515600" cy="409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125"/>
            <a:ext cx="10530840" cy="163131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ладошками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«Осенние деревья»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81107_1608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157035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Рассматривание снежинки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Содержимое 10" descr="20190116_1548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365125"/>
            <a:ext cx="10561320" cy="16922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Пальчиковое рисование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«Снежный ангел»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Содержимое 9" descr="20190116_1605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125"/>
            <a:ext cx="10530840" cy="178371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ладошкой «Котенок»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элементами аппликации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124_1434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203</Words>
  <Application>Microsoft Office PowerPoint</Application>
  <PresentationFormat>Произвольный</PresentationFormat>
  <Paragraphs>51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  Кружок  «Разноцветные ладошки»  МДОУ «Детский сад №192»  первая младшая группа 2018-2019 учебный год</vt:lpstr>
      <vt:lpstr>Только у малышей желания творить и мечтать проявлены сильнее. Вот и давайте им поможем в их реализации через регулярные занятия рисованием пальчиками и ладошками с помощью красок </vt:lpstr>
      <vt:lpstr> </vt:lpstr>
      <vt:lpstr> </vt:lpstr>
      <vt:lpstr>Дидактическая игра «Соберем  листочки» </vt:lpstr>
      <vt:lpstr>Рисование ладошками «Осенние деревья»</vt:lpstr>
      <vt:lpstr>Рассматривание снежинки</vt:lpstr>
      <vt:lpstr>Пальчиковое рисование «Снежный ангел»</vt:lpstr>
      <vt:lpstr>Рисование ладошкой «Котенок» с элементами аппликации</vt:lpstr>
      <vt:lpstr>Рисование ладошкой «Слоненок» с элементами аппликации</vt:lpstr>
      <vt:lpstr>Пальчиковое рисование  «Роспись матрешки»</vt:lpstr>
      <vt:lpstr>Пальчиковое рисование  «Роспись матрешки»</vt:lpstr>
      <vt:lpstr>Пальчиковое рисование  «Роспись матрешки»</vt:lpstr>
      <vt:lpstr>Пальчиковое рисование  «Роспись матрешки»</vt:lpstr>
      <vt:lpstr>Дидактическая игра «Военные»</vt:lpstr>
      <vt:lpstr>Рисование с элементами аппликации «Папина кружка»</vt:lpstr>
      <vt:lpstr> Аппликация «Мамина кружка»</vt:lpstr>
      <vt:lpstr>Рисование с элементами аппликации «Солнышко»</vt:lpstr>
      <vt:lpstr>Рисование с элементами аппликации «Солнышко»</vt:lpstr>
      <vt:lpstr>Рисование с элементами аппликации «Солнышко»</vt:lpstr>
      <vt:lpstr>Рисование с элементами аппликации «Солнышко»</vt:lpstr>
      <vt:lpstr>Рисование с элементами аппликации «Весенние веточки в вазе»</vt:lpstr>
      <vt:lpstr>Рисование с элементами аппликации «Весенние веточки в вазе»</vt:lpstr>
      <vt:lpstr>Рисование с элементами аппликации «Весенние веточки в вазе»</vt:lpstr>
      <vt:lpstr>Подвижная игра «Ветерок»</vt:lpstr>
      <vt:lpstr>Рисование с элементами аппликации «Весенние веточки в вазе»</vt:lpstr>
      <vt:lpstr>Рисование штампом –  донышком пластиковой бутылки –  «Цветущая ветка»</vt:lpstr>
      <vt:lpstr>Аппликация и рисование пальчиком «Парусник»</vt:lpstr>
      <vt:lpstr>Дидактическая игра  «Маленький астроном»</vt:lpstr>
      <vt:lpstr>Дидактическая игра  «Маленький астроном»</vt:lpstr>
      <vt:lpstr>Рисование с элементами аппликации «Ракета и звезды»»</vt:lpstr>
      <vt:lpstr>Рисование с элементами аппликации «Ракета и звезды»</vt:lpstr>
      <vt:lpstr>Аппликация «Веточки вербы в вазе»</vt:lpstr>
      <vt:lpstr>Драматизация сказки  «Курочка Ряба»</vt:lpstr>
      <vt:lpstr>Рисование ладошкой и аппликация «Цыпленок»</vt:lpstr>
      <vt:lpstr>Рисование «Салют»</vt:lpstr>
      <vt:lpstr>Рисование с элементами аппликации «Сирень»</vt:lpstr>
      <vt:lpstr>Рисование с элементами аппликации «Божья коровка»</vt:lpstr>
      <vt:lpstr>Открытое занятие «Одуванчики цветы небывалой красоты»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Михаил Успех</dc:creator>
  <cp:lastModifiedBy>User</cp:lastModifiedBy>
  <cp:revision>45</cp:revision>
  <dcterms:created xsi:type="dcterms:W3CDTF">2019-02-07T04:01:18Z</dcterms:created>
  <dcterms:modified xsi:type="dcterms:W3CDTF">2019-06-03T05:43:38Z</dcterms:modified>
</cp:coreProperties>
</file>