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8" r:id="rId8"/>
    <p:sldId id="264" r:id="rId9"/>
    <p:sldId id="261" r:id="rId10"/>
    <p:sldId id="267" r:id="rId11"/>
    <p:sldId id="262" r:id="rId12"/>
    <p:sldId id="270" r:id="rId13"/>
    <p:sldId id="263" r:id="rId14"/>
    <p:sldId id="265" r:id="rId15"/>
    <p:sldId id="266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124745"/>
            <a:ext cx="8458200" cy="1440159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Не будем обижать природу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39472" cy="2971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                                                Выполнила:</a:t>
            </a:r>
          </a:p>
          <a:p>
            <a:pPr algn="ctr"/>
            <a:r>
              <a:rPr lang="ru-RU" dirty="0" smtClean="0"/>
              <a:t>                                                          Полякова Е.С.</a:t>
            </a:r>
          </a:p>
          <a:p>
            <a:pPr algn="ctr"/>
            <a:r>
              <a:rPr lang="ru-RU" dirty="0" smtClean="0"/>
              <a:t>                                                                  Воспитатель МДОУ </a:t>
            </a:r>
          </a:p>
          <a:p>
            <a:pPr algn="ctr"/>
            <a:r>
              <a:rPr lang="ru-RU" dirty="0" smtClean="0"/>
              <a:t>                                                                     «Детский сад №192»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Ярославль, 2017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64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7734" r="4149" b="12274"/>
          <a:stretch/>
        </p:blipFill>
        <p:spPr bwMode="auto">
          <a:xfrm>
            <a:off x="611560" y="836712"/>
            <a:ext cx="7956928" cy="520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08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55383" cy="595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10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70254" cy="573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10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 r="494" b="24710"/>
          <a:stretch/>
        </p:blipFill>
        <p:spPr bwMode="auto">
          <a:xfrm>
            <a:off x="1187624" y="260648"/>
            <a:ext cx="6973632" cy="63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030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848872" cy="627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3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14269" r="4325" b="10676"/>
          <a:stretch/>
        </p:blipFill>
        <p:spPr bwMode="auto">
          <a:xfrm>
            <a:off x="628665" y="1124744"/>
            <a:ext cx="7827383" cy="480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07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459432"/>
            <a:ext cx="8812088" cy="475252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34" y="350100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3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95796" cy="614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74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67528" cy="591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7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74041" cy="586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84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3425"/>
            <a:ext cx="76200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50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57593" cy="583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57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16824" cy="589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5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017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46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09049" cy="57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59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</TotalTime>
  <Words>28</Words>
  <Application>Microsoft Office PowerPoint</Application>
  <PresentationFormat>Экран (4:3)</PresentationFormat>
  <Paragraphs>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Не будем обижать природу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yura</dc:creator>
  <cp:lastModifiedBy>yura</cp:lastModifiedBy>
  <cp:revision>9</cp:revision>
  <dcterms:created xsi:type="dcterms:W3CDTF">2017-10-28T08:57:05Z</dcterms:created>
  <dcterms:modified xsi:type="dcterms:W3CDTF">2017-11-27T05:46:13Z</dcterms:modified>
</cp:coreProperties>
</file>