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5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2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1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3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9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6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81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7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97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5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D836-BF87-4296-997A-ABEA0AE60FE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39CC-346C-43D0-9CBB-823A3AEE0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3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25515"/>
            <a:ext cx="12192000" cy="150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395" y="2280687"/>
            <a:ext cx="8791210" cy="96898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Название презентации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1970" y="184639"/>
            <a:ext cx="3373315" cy="4132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Автор</a:t>
            </a:r>
            <a:r>
              <a:rPr lang="en-US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Фамилия Имя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704" y="228600"/>
            <a:ext cx="11499041" cy="5647544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07" y="554636"/>
            <a:ext cx="10754193" cy="5891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br>
              <a:rPr lang="ru-RU" b="1" dirty="0" smtClean="0"/>
            </a:br>
            <a:r>
              <a:rPr lang="ru-RU" dirty="0" smtClean="0"/>
              <a:t>Познакомить детей с новыми способами рисования –  печатание разрезной втулкой и рисование ватной палочкой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Программные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Учить детей рисовать одуванчики, пользуясь нетрадиционными способами рисования и располагать изображения по всему листу.</a:t>
            </a:r>
            <a:br>
              <a:rPr lang="ru-RU" dirty="0" smtClean="0"/>
            </a:br>
            <a:r>
              <a:rPr lang="ru-RU" dirty="0" smtClean="0"/>
              <a:t>Развивать чувство цвета, творческое воображение детей.</a:t>
            </a:r>
            <a:br>
              <a:rPr lang="ru-RU" dirty="0" smtClean="0"/>
            </a:br>
            <a:r>
              <a:rPr lang="ru-RU" dirty="0" smtClean="0"/>
              <a:t>Закрепить навыки рисования гуашью.</a:t>
            </a:r>
            <a:br>
              <a:rPr lang="ru-RU" dirty="0" smtClean="0"/>
            </a:br>
            <a:r>
              <a:rPr lang="ru-RU" dirty="0" smtClean="0"/>
              <a:t>Развитие мелких мышц кистей рук.</a:t>
            </a:r>
            <a:br>
              <a:rPr lang="ru-RU" dirty="0" smtClean="0"/>
            </a:br>
            <a:r>
              <a:rPr lang="ru-RU" dirty="0" smtClean="0"/>
              <a:t>Развивать эмоциональное отношение ко всему </a:t>
            </a:r>
            <a:r>
              <a:rPr lang="ru-RU" dirty="0" smtClean="0"/>
              <a:t>живому.</a:t>
            </a:r>
          </a:p>
          <a:p>
            <a:pPr>
              <a:buNone/>
            </a:pPr>
            <a:r>
              <a:rPr lang="ru-RU" dirty="0" smtClean="0"/>
              <a:t>   Воспитывать </a:t>
            </a:r>
            <a:r>
              <a:rPr lang="ru-RU" dirty="0" smtClean="0"/>
              <a:t>у детей бережное отношение к природе и эстетический вкус.</a:t>
            </a:r>
            <a:br>
              <a:rPr lang="ru-RU" dirty="0" smtClean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146" y="228600"/>
            <a:ext cx="11658600" cy="6352440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kartinkijane.ru-447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8485" y="602272"/>
            <a:ext cx="7601441" cy="5701082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146" y="228600"/>
            <a:ext cx="11658600" cy="6352440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0015-034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05060" y="490927"/>
            <a:ext cx="7938350" cy="5953763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146" y="228600"/>
            <a:ext cx="11658600" cy="6352440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0015-026-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9972" y="448051"/>
            <a:ext cx="7803438" cy="5852579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146" y="228600"/>
            <a:ext cx="11658600" cy="6352440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6" descr="23001b3a7ae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33095" y="1528997"/>
            <a:ext cx="4499030" cy="4642477"/>
          </a:xfrm>
        </p:spPr>
      </p:pic>
      <p:pic>
        <p:nvPicPr>
          <p:cNvPr id="18" name="Содержимое 17" descr="27001073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20412" y="386569"/>
            <a:ext cx="4375512" cy="4351338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146" y="228600"/>
            <a:ext cx="11658600" cy="6352440"/>
          </a:xfrm>
          <a:prstGeom prst="rect">
            <a:avLst/>
          </a:prstGeom>
          <a:solidFill>
            <a:srgbClr val="FFCC99">
              <a:alpha val="70000"/>
            </a:srgbClr>
          </a:solidFill>
          <a:ln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p34_dandelions-by-the-lake_1920x1080_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7538" y="532856"/>
            <a:ext cx="10365026" cy="5830326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808677" y="6581040"/>
            <a:ext cx="237392" cy="272562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230708" y="6581041"/>
            <a:ext cx="246183" cy="272561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61530" y="6581041"/>
            <a:ext cx="249116" cy="27256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8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25515"/>
            <a:ext cx="12192000" cy="150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824" y="1573968"/>
            <a:ext cx="11617376" cy="167889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6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Название презентации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19</cp:revision>
  <dcterms:created xsi:type="dcterms:W3CDTF">2019-01-31T17:28:02Z</dcterms:created>
  <dcterms:modified xsi:type="dcterms:W3CDTF">2019-05-26T15:12:59Z</dcterms:modified>
</cp:coreProperties>
</file>