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83" r:id="rId6"/>
    <p:sldId id="290" r:id="rId7"/>
    <p:sldId id="291" r:id="rId8"/>
    <p:sldId id="265" r:id="rId9"/>
    <p:sldId id="263" r:id="rId10"/>
    <p:sldId id="270" r:id="rId11"/>
    <p:sldId id="262" r:id="rId12"/>
    <p:sldId id="271" r:id="rId13"/>
    <p:sldId id="268" r:id="rId14"/>
    <p:sldId id="272" r:id="rId15"/>
    <p:sldId id="284" r:id="rId16"/>
    <p:sldId id="273" r:id="rId17"/>
    <p:sldId id="294" r:id="rId18"/>
    <p:sldId id="287" r:id="rId19"/>
    <p:sldId id="274" r:id="rId20"/>
    <p:sldId id="275" r:id="rId21"/>
    <p:sldId id="285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A02C-866B-4225-9759-FCE7C26C9EB6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C9FC-C36D-49CC-BC91-8F620181E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72164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МДОУ детский сад №192 </a:t>
            </a:r>
          </a:p>
          <a:p>
            <a:pPr algn="r">
              <a:buNone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«Солнечный зайчик»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spcBef>
                <a:spcPct val="0"/>
              </a:spcBef>
              <a:buNone/>
            </a:pPr>
            <a:r>
              <a:rPr lang="ru-RU" sz="58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Использование технологии ТРИЗ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58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 обучении детей дошкольного возраста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58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творческому рассказыванию по сюжетной картине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sz="2800" dirty="0"/>
          </a:p>
          <a:p>
            <a:pPr algn="r">
              <a:buNone/>
            </a:pP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buNone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Воспитатель </a:t>
            </a:r>
            <a:endParaRPr lang="ru-RU" sz="4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buNone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Завьялова </a:t>
            </a: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Т.Н</a:t>
            </a: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51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ru-RU" sz="5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Ярославль, 2015</a:t>
            </a:r>
            <a:endParaRPr lang="ru-RU" sz="51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работы с картиной как целостной системой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Выделение объектов, изображенных на картине. 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Установление взаимосвязей между объектами. 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Характеристика объектов.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Описание изображенного на картине средствами символической аналогии (сравнения, метафоры, загадки). 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Представление об объектах в рамках всего времени их существования (до момента изображения на картине и после). 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Составление творческих текстов с помощью приемов фантастического преобразования объектов на картине. 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сказок нравственно-этического плана по мотивам изображенного на картине. 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Составление рифмованных текстов по содержанию картины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работы с сюжетной картиной</a:t>
            </a:r>
            <a:endParaRPr lang="ru-RU" sz="4000" b="1" dirty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47174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– освоение основных этапов работы по составлению творческого рассказа по картине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этап. Определение </a:t>
            </a:r>
            <a:r>
              <a:rPr lang="ru-RU" sz="4000" b="1" dirty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состава </a:t>
            </a: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мыслительным действиям, ведущим к перечислению изображений на картине; продолжать  учить правильно задавать вопросы; воспитывать культуру ведения диалога. 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детьми:</a:t>
            </a:r>
          </a:p>
          <a:p>
            <a:pPr marL="0" indent="0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игровой прием «подзорная труба». </a:t>
            </a:r>
          </a:p>
          <a:p>
            <a:pPr marL="0" indent="0"/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развивающая игра «</a:t>
            </a:r>
            <a:r>
              <a:rPr lang="ru-RU" sz="28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Да-Нет-Ка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 ОПИСАНИЯ ОБЪЕКТА</a:t>
            </a:r>
            <a:endParaRPr lang="ru-RU" b="1" dirty="0" smtClean="0">
              <a:solidFill>
                <a:srgbClr val="B84747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Загаданный объект относится к рукотворному миру или к нерукотворному? </a:t>
            </a:r>
          </a:p>
          <a:p>
            <a:pPr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786058"/>
          <a:ext cx="821537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 Рукотворный мир:</a:t>
                      </a:r>
                      <a:endParaRPr lang="ru-RU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1.1. Функция объекта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1.2. Материал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1.3. Форма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1.4. Размер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1.5. Цвет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1.6. Наличие частей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1.7. Местонахождение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2. Природный мир:</a:t>
                      </a: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2.1. Живая природа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(растения , животные ,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ч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еловек)</a:t>
                      </a:r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2.2. Неживая природа</a:t>
                      </a:r>
                    </a:p>
                    <a:p>
                      <a:pPr fontAlgn="t"/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(твердая ,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ж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идкая,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г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азообразная)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этап. Установление </a:t>
            </a:r>
            <a:r>
              <a:rPr lang="ru-RU" sz="4000" b="1" dirty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взаимосвязей между объектами на </a:t>
            </a: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упражнять детей в объяснении взаимосвязей объектов, изображенных на картине; способствовать проявлению элементов творчества при попытке понять содержание картины.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детьми: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приёмы:</a:t>
            </a:r>
          </a:p>
          <a:p>
            <a:pPr marL="0" indent="0"/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волшебник «Объединяй»</a:t>
            </a:r>
          </a:p>
          <a:p>
            <a:pPr marL="0" indent="0"/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«Ищу друзей»</a:t>
            </a:r>
          </a:p>
          <a:p>
            <a:pPr marL="0" indent="0"/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«Ищу недругов»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этап. Характеристика объектов, изображенных на картине</a:t>
            </a:r>
            <a:endParaRPr lang="ru-RU" sz="3600" b="1" dirty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формировать умения внимательно рассматривать персонажей картины; расширять словарный запас детей.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детьми:</a:t>
            </a:r>
          </a:p>
          <a:p>
            <a:pPr marL="0" indent="0"/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Дидактическая игра «Цепочка слов»</a:t>
            </a:r>
          </a:p>
          <a:p>
            <a:pPr marL="0" indent="0"/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Словесная игра с мячом «Что умеет делать…?»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этап. Составление загадок </a:t>
            </a:r>
            <a:r>
              <a:rPr lang="ru-RU" sz="4000" b="1" dirty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метафор по </a:t>
            </a: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2543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детей с моделями составления загадок и метафор; развивать логическое мышление, необходимое для составления загадок и метафор. 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 по обучению детей составлению загадок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268799"/>
          </a:xfrm>
        </p:spPr>
        <p:txBody>
          <a:bodyPr/>
          <a:lstStyle/>
          <a:p>
            <a:pPr fontAlgn="t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1.</a:t>
            </a:r>
          </a:p>
          <a:p>
            <a:pPr>
              <a:buNone/>
            </a:pPr>
            <a:endParaRPr lang="ru-RU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t"/>
            <a:endParaRPr lang="ru-RU" dirty="0" smtClean="0"/>
          </a:p>
          <a:p>
            <a:pPr fontAlgn="t">
              <a:buNone/>
            </a:pPr>
            <a:endParaRPr lang="ru-RU" sz="1000" dirty="0" smtClean="0"/>
          </a:p>
          <a:p>
            <a:pPr fontAlgn="t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2.</a:t>
            </a:r>
          </a:p>
          <a:p>
            <a:pPr fontAlgn="t">
              <a:buNone/>
            </a:pPr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428868"/>
          <a:ext cx="8143932" cy="125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1966"/>
                <a:gridCol w="407196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Какой?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Что бывает таким же?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4429132"/>
          <a:ext cx="8143932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Что делает?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Что (кто) делает так же?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 по составлению метафор</a:t>
            </a:r>
            <a:endParaRPr lang="ru-RU" sz="3600" b="1" dirty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модель. 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Выделить объект на картине и взять его свойство.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переделать из прилагательного в существительное 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Данное слово должно отражать признак другого объекта. 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Метафора вставляется в контекст.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модель. 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Выделить объект на картине и сравнить его по одному характерному признаку с другим объектом .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обозначить место, где находится объект. 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называя выделенный объект, надо соединить сравнение  и местонахождение этого объекта в речевой фразе .</a:t>
            </a:r>
          </a:p>
          <a:p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Вставить в смысловой контекст картины.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этап. Преобразование </a:t>
            </a:r>
            <a:r>
              <a:rPr lang="ru-RU" sz="4000" b="1" dirty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объектов во </a:t>
            </a: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детей мыслительным операциям преобразования выбранного объекта во времени; учить составлять рассказ о конкретном объекте, представляя его прошлое и будущее, используя характерные словесные обороты. </a:t>
            </a:r>
          </a:p>
          <a:p>
            <a:pPr marL="0" indent="0"/>
            <a:endParaRPr lang="ru-RU" sz="30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детьми: </a:t>
            </a:r>
          </a:p>
          <a:p>
            <a:pPr marL="0" indent="0"/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игровой приём «Машина времени» </a:t>
            </a:r>
          </a:p>
          <a:p>
            <a:pPr marL="0" indent="0"/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развивающая игра «Что было, что будет?»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«Есть задача – реши ее сам»</a:t>
            </a:r>
            <a:b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ТРИЗ</a:t>
            </a: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теория </a:t>
            </a:r>
            <a:r>
              <a:rPr lang="ru-RU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решения </a:t>
            </a:r>
          </a:p>
          <a:p>
            <a:pPr algn="ctr">
              <a:buNone/>
              <a:defRPr/>
            </a:pPr>
            <a:r>
              <a:rPr lang="ru-RU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изобретательских задач </a:t>
            </a:r>
          </a:p>
          <a:p>
            <a:pPr algn="ctr">
              <a:buNone/>
              <a:defRPr/>
            </a:pPr>
            <a:endParaRPr lang="ru-RU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Автор: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Генрих </a:t>
            </a:r>
            <a:r>
              <a:rPr lang="ru-RU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Альтшуллер</a:t>
            </a:r>
            <a:endParaRPr lang="ru-RU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этап. Составление рассказов-фантазий</a:t>
            </a:r>
            <a:br>
              <a:rPr lang="ru-RU" sz="40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детей преобразовывать содержание картины с помощью типовых приемов фантазирования; учить детей составлять рассказы фантастического содержания. </a:t>
            </a:r>
          </a:p>
          <a:p>
            <a:pPr marL="0" indent="0">
              <a:buNone/>
            </a:pPr>
            <a:endParaRPr lang="ru-RU" sz="1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игровой прием «Пришел в гости волшебник…»:</a:t>
            </a:r>
          </a:p>
          <a:p>
            <a:pPr marL="0" indent="0"/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Увеличения-Уменьшения, </a:t>
            </a:r>
          </a:p>
          <a:p>
            <a:pPr marL="0" indent="0"/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Оживления-Окамнения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</a:p>
          <a:p>
            <a:pPr marL="0" indent="0"/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Всё могу, </a:t>
            </a:r>
          </a:p>
          <a:p>
            <a:pPr marL="0" indent="0"/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Наоборот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этап. Подведение итогов. Рефлексия .</a:t>
            </a:r>
            <a:endParaRPr lang="ru-RU" sz="3600" b="1" dirty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активизировать  внимание детей; воспитывать культуру ведения диалога.</a:t>
            </a:r>
          </a:p>
          <a:p>
            <a:pPr marL="0" indent="0">
              <a:buNone/>
            </a:pPr>
            <a:endParaRPr lang="ru-RU" sz="10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работы с детьми</a:t>
            </a:r>
          </a:p>
          <a:p>
            <a:pPr marL="0" indent="0"/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игра на внимание «Кто самый внимательный?»</a:t>
            </a:r>
          </a:p>
          <a:p>
            <a:pPr marL="0" indent="0"/>
            <a:r>
              <a:rPr lang="ru-RU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вопросы к аудитории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B8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Актуальность ТРИЗ</a:t>
            </a:r>
            <a:endParaRPr lang="ru-RU" b="1" dirty="0">
              <a:solidFill>
                <a:srgbClr val="B8474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400304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творческих способностей детей дошкольного возраста</a:t>
            </a:r>
          </a:p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Отвечает современным тенденциям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9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44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Обучение дошкольников творческому рассказыванию по картине с помощью технологий ТРИЗ</a:t>
            </a:r>
          </a:p>
          <a:p>
            <a:pPr algn="ctr">
              <a:buNone/>
            </a:pPr>
            <a:endParaRPr lang="ru-RU" sz="11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ru-RU" sz="3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Авторы предложенной методики: </a:t>
            </a:r>
          </a:p>
          <a:p>
            <a:pPr algn="ctr">
              <a:buNone/>
            </a:pPr>
            <a:r>
              <a:rPr lang="ru-RU" sz="35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Сидорчук</a:t>
            </a:r>
            <a:r>
              <a:rPr lang="ru-RU" sz="3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Татьяна Александровна, 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Хоменко Николай Николаевич</a:t>
            </a:r>
            <a:endParaRPr lang="ru-RU" sz="35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1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Составление с детьми творческих рассказов по сюжетной картине</a:t>
            </a:r>
            <a:endParaRPr lang="ru-RU" sz="4100" b="1" dirty="0">
              <a:solidFill>
                <a:srgbClr val="B8474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«Как в жизни, так и в речи, нет ничего труднее, 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видеть, что уместно»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Цицерон</a:t>
            </a:r>
          </a:p>
          <a:p>
            <a:pPr>
              <a:buNone/>
            </a:pPr>
            <a:endParaRPr lang="ru-RU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Цель: развитие речи детей через обучение творческому рассказыванию по сюжетной   картине.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обучения</a:t>
            </a:r>
            <a:endParaRPr lang="ru-RU" sz="4100" b="1" dirty="0">
              <a:solidFill>
                <a:srgbClr val="B8474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47500" lnSpcReduction="20000"/>
          </a:bodyPr>
          <a:lstStyle/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Формировать умения внимательно рассматривать персонажей картины.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Обучать мыслительным действиям, ведущим к перечислению объектов на картине, к преобразованию выбранного персонажа во времени.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Учить правильно задавать вопросы.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Познакомить детей с моделями составления загадок.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Способствовать проявлению элементов творчества при попытке понять содержание картины.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Упражнять детей в объяснении взаимосвязей объектов, изображенных на картине.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Развивать логическое мышление.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Развивать умение соблюдать правила игры.</a:t>
            </a:r>
          </a:p>
          <a:p>
            <a:r>
              <a:rPr lang="ru-RU" sz="4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Воспитывать культуру ведения диалога.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100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Методы и приемы обучения детей 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введение в игровую ситуацию, </a:t>
            </a:r>
          </a:p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художественное слово, </a:t>
            </a:r>
          </a:p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вопросы, </a:t>
            </a:r>
          </a:p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сообщения, </a:t>
            </a:r>
          </a:p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побуждения к диалогу, </a:t>
            </a:r>
          </a:p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введение  игрового персонажа.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педагогу: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должен проявлять живой интерес и эмоционально реагировать на ответы детей.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 работы должен быть достаточно быстрым, воспитатель должен энергично и оперативно производить моделирование названных детьми объектов.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Предварительно должен быть составлен тематический словарь.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называния объектов может быть любая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B8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 к организации работы с картиной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Работы по обучению детей творческому рассказыванию по картине рекомендуется проводить, начиная со 2-й младшей группы детского сада.</a:t>
            </a:r>
          </a:p>
          <a:p>
            <a:pPr marL="0" indent="0"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При подборе сюжета необходимо учитывать количество нарисованных объектов: чем младше дети, тем меньше объектов должно быть изображено на картине.</a:t>
            </a:r>
          </a:p>
          <a:p>
            <a:pPr marL="0" indent="0"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После первой игры картина оставляется в группе на все время занятий с ней (2-3 недели) и постоянно находится в поле зрения детей.</a:t>
            </a:r>
          </a:p>
          <a:p>
            <a:pPr eaLnBrk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877</Words>
  <Application>Microsoft Office PowerPoint</Application>
  <PresentationFormat>Экран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«Есть задача – реши ее сам» </vt:lpstr>
      <vt:lpstr>Актуальность ТРИЗ</vt:lpstr>
      <vt:lpstr>Презентация PowerPoint</vt:lpstr>
      <vt:lpstr>Составление с детьми творческих рассказов по сюжетной картине</vt:lpstr>
      <vt:lpstr>Задачи обучения</vt:lpstr>
      <vt:lpstr>Методы и приемы обучения детей  </vt:lpstr>
      <vt:lpstr>Советы педагогу:</vt:lpstr>
      <vt:lpstr>Общие требования к организации работы с картиной</vt:lpstr>
      <vt:lpstr>Модель работы с картиной как целостной системой</vt:lpstr>
      <vt:lpstr>Технология работы с сюжетной картиной</vt:lpstr>
      <vt:lpstr> 1 этап. Определение состава картины </vt:lpstr>
      <vt:lpstr>МОДЕЛИ ОПИСАНИЯ ОБЪЕКТА</vt:lpstr>
      <vt:lpstr> 2 этап. Установление взаимосвязей между объектами на картине </vt:lpstr>
      <vt:lpstr>3 этап. Характеристика объектов, изображенных на картине</vt:lpstr>
      <vt:lpstr> 4 этап. Составление загадок и метафор по картине </vt:lpstr>
      <vt:lpstr>Методика работы с детьми по обучению детей составлению загадок</vt:lpstr>
      <vt:lpstr>Методика работы с детьми по составлению метафор</vt:lpstr>
      <vt:lpstr> 5 этап. Преобразование объектов во времени </vt:lpstr>
      <vt:lpstr> 6 этап. Составление рассказов-фантазий </vt:lpstr>
      <vt:lpstr>7 этап. Подведение итогов. Рефлексия 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</dc:title>
  <dc:creator>Кузнецова</dc:creator>
  <cp:lastModifiedBy>Windows User</cp:lastModifiedBy>
  <cp:revision>37</cp:revision>
  <dcterms:created xsi:type="dcterms:W3CDTF">2015-02-09T07:19:26Z</dcterms:created>
  <dcterms:modified xsi:type="dcterms:W3CDTF">2015-09-06T16:00:18Z</dcterms:modified>
</cp:coreProperties>
</file>