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0C9F01D-CE16-4A1A-91D5-5A0CCEC9734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36A684-5AA7-4D46-9AE7-F514D775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4462779"/>
            <a:ext cx="3475856" cy="239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28756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422261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Jaroslavl_Glavnii_Vokzal-e1460462446938-650x36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0"/>
            <a:ext cx="4176464" cy="233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besedka-lyubv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5976" y="4437112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9_cd1f9c2cfe489c7db9e275bb95b1597c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1988840"/>
            <a:ext cx="3372340" cy="251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original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08104" y="2348880"/>
            <a:ext cx="3635896" cy="242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23528" y="1556792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Экскурсия </a:t>
            </a:r>
          </a:p>
          <a:p>
            <a:pPr algn="ctr"/>
            <a:r>
              <a:rPr lang="ru-RU" sz="6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по </a:t>
            </a:r>
          </a:p>
          <a:p>
            <a:pPr algn="ctr"/>
            <a:r>
              <a:rPr lang="ru-RU" sz="6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Ярославлю</a:t>
            </a:r>
            <a:endParaRPr lang="ru-RU" sz="6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arg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7620000" cy="6858000"/>
          </a:xfrm>
          <a:prstGeom prst="rect">
            <a:avLst/>
          </a:prstGeom>
        </p:spPr>
      </p:pic>
      <p:pic>
        <p:nvPicPr>
          <p:cNvPr id="4" name="Рисунок 3" descr="82548135.jpeg"/>
          <p:cNvPicPr>
            <a:picLocks noChangeAspect="1"/>
          </p:cNvPicPr>
          <p:nvPr/>
        </p:nvPicPr>
        <p:blipFill>
          <a:blip r:embed="rId3" cstate="print"/>
          <a:srcRect l="20911" t="17450" r="24490" b="25850"/>
          <a:stretch>
            <a:fillRect/>
          </a:stretch>
        </p:blipFill>
        <p:spPr>
          <a:xfrm>
            <a:off x="0" y="-1"/>
            <a:ext cx="4953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4462779"/>
            <a:ext cx="3475856" cy="239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28756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422261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Jaroslavl_Glavnii_Vokzal-e1460462446938-650x36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0"/>
            <a:ext cx="4176464" cy="233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besedka-lyubv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5976" y="4437112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9_cd1f9c2cfe489c7db9e275bb95b1597c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1988840"/>
            <a:ext cx="3372340" cy="251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original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08104" y="2348880"/>
            <a:ext cx="3635896" cy="242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23528" y="1556792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Экскурсия </a:t>
            </a:r>
          </a:p>
          <a:p>
            <a:pPr algn="ctr"/>
            <a:r>
              <a:rPr lang="ru-RU" sz="6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по </a:t>
            </a:r>
          </a:p>
          <a:p>
            <a:pPr algn="ctr"/>
            <a:r>
              <a:rPr lang="ru-RU" sz="6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Ярославлю</a:t>
            </a:r>
            <a:endParaRPr lang="ru-RU" sz="6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69108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20072" y="2348880"/>
            <a:ext cx="3923928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Jaroslavl_Glavnii_Vokzal-e1460462446938-650x3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619125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ixKqXaBT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446076"/>
            <a:ext cx="4834710" cy="3411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0"/>
            <a:ext cx="6444208" cy="429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9911133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1431" y="4463735"/>
            <a:ext cx="3482569" cy="2394265"/>
          </a:xfrm>
          <a:prstGeom prst="rect">
            <a:avLst/>
          </a:prstGeom>
        </p:spPr>
      </p:pic>
      <p:pic>
        <p:nvPicPr>
          <p:cNvPr id="5" name="Рисунок 4" descr="4162694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810886"/>
            <a:ext cx="2088232" cy="3047114"/>
          </a:xfrm>
          <a:prstGeom prst="rect">
            <a:avLst/>
          </a:prstGeom>
        </p:spPr>
      </p:pic>
      <p:pic>
        <p:nvPicPr>
          <p:cNvPr id="6" name="Рисунок 5" descr="19580794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83768" y="4293096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рославский_театр_куко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es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67536" y="4087077"/>
            <a:ext cx="4176464" cy="2770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73b283b291e23c3b28631def377e5b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4365104"/>
            <a:ext cx="375711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9752" y="0"/>
            <a:ext cx="6804248" cy="468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ransport (739)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3568" y="188640"/>
            <a:ext cx="1487304" cy="409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olzhskaya_naberezhnaya_v_yaroslavle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60090" y="2204864"/>
            <a:ext cx="698391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esedka-lyubv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72412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lzhskaya_naberezhnaya_v_yaroslavle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34071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627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1338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556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46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 pitchFamily="2" charset="0"/>
              </a:rPr>
              <a:t>Выставка «Русская изба»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187</TotalTime>
  <Words>11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2016-11-06T18:30:52Z</dcterms:created>
  <dcterms:modified xsi:type="dcterms:W3CDTF">2017-03-22T09:41:00Z</dcterms:modified>
</cp:coreProperties>
</file>