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5C5884-DDBF-42F9-95E4-17EFD9B05FD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80F8B4-B973-408B-8538-29EEDFF433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ИНТЕЛЛЕКТУАЛЬНОЕ РАЗВИТИЕ ДОШКОЛЬНИКОВ С ПОМОШЬЮ ИКТ»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Булыгина О.Н.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5. Формирование лексико-грамматического строя речи:</a:t>
            </a:r>
            <a:endParaRPr lang="ru-RU" sz="2400" b="1" dirty="0"/>
          </a:p>
        </p:txBody>
      </p:sp>
      <p:pic>
        <p:nvPicPr>
          <p:cNvPr id="5126" name="Picture 6" descr="https://ds04.infourok.ru/uploads/ex/0428/0001b1d7-c64bbc7f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924232" cy="44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6. Обучение грамоте:</a:t>
            </a:r>
            <a:endParaRPr lang="ru-RU" sz="2400" b="1" dirty="0"/>
          </a:p>
        </p:txBody>
      </p:sp>
      <p:pic>
        <p:nvPicPr>
          <p:cNvPr id="6146" name="Picture 2" descr="http://www.vceznaika.ru/production/images/big/473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3" y="1506431"/>
            <a:ext cx="4394146" cy="32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pecial.crr111.ru/d/1359485/d/%D0%B3%D1%80%D0%B0%D0%BC%D0%BE%D1%82%D0%B0_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39283"/>
            <a:ext cx="3960440" cy="28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3.infourok.ru/uploads/ex/0bca/00058a09-2e4d9d64/hello_html_m6f0d3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880320" cy="26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7. Развитие связной речи:</a:t>
            </a:r>
            <a:endParaRPr lang="ru-RU" sz="2400" b="1" dirty="0"/>
          </a:p>
        </p:txBody>
      </p:sp>
      <p:pic>
        <p:nvPicPr>
          <p:cNvPr id="7170" name="Picture 2" descr="https://loglpedds33-nfdou33.edumsko.ru/uploads/6000/23198/persona/folders/image_(7).jpg?14954381527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5" y="2010445"/>
            <a:ext cx="4145741" cy="27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aam.ru/upload/blogs/detsad-300805-1447665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90000" cy="37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Электронные ресурсы делают процесс коррекции речи более динамичным и эффективным, по сравнению с традиционными методиками, так как задания представлены в интерактивной и игровой форме.</a:t>
            </a:r>
          </a:p>
          <a:p>
            <a:pPr indent="457200" algn="just"/>
            <a:endParaRPr lang="ru-RU" sz="2400" b="1" dirty="0" smtClean="0"/>
          </a:p>
          <a:p>
            <a:pPr indent="457200" algn="just"/>
            <a:r>
              <a:rPr lang="ru-RU" sz="2400" b="1" dirty="0" smtClean="0"/>
              <a:t>Важным в процессе коррекционной помощи при нарушений произношения является этап автоматизации звука и введения его в самостоятельную речь. Длится это гораздо дольше, чем этап постановки звука. Повторение и заучивание текстов, насыщенных исправляемым звуком, разнообразных по содержанию, что традиционно используют на коррекционных занятиях не вызывает у детей интереса, что снижает мотивацию осознанной деятельности.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88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Скучное и однообразное повторение речевого материала по напечатанным текстам не привлекает детей к активности при автоматизации звука. Что нередко приводит к тому, что поставленный звук так и не появляется в самостоятельной речи детей.</a:t>
            </a:r>
          </a:p>
          <a:p>
            <a:pPr indent="457200" algn="just"/>
            <a:endParaRPr lang="ru-RU" sz="2400" b="1" dirty="0" smtClean="0"/>
          </a:p>
          <a:p>
            <a:pPr indent="457200" algn="just"/>
            <a:r>
              <a:rPr lang="ru-RU" sz="2400" b="1" dirty="0" smtClean="0"/>
              <a:t>Яркость и красочность презентации вызывают у детей интерес, а звуковое сопровождение помогает ориентироваться на правильное звукопроизношение.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189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1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Использование средств ИКТ в логопедической работе проявляется в создании и применении компьютерных игр для использования на коррекционных занятиях по различным направлениям и определены следующие задачи:</a:t>
            </a:r>
          </a:p>
          <a:p>
            <a:pPr indent="457200" algn="just"/>
            <a:endParaRPr lang="ru-RU" sz="2400" b="1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/>
              <a:t>разработка мультимедийных презентаций с понятными заданиями;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/>
              <a:t>создание разнообразных игр, позволяющих эффективно решить коррекционные задачи.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89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/>
              <a:t>Результативностью внедрения средств ИКТ в коррекционную деятельность, можно выделить следующие положительные моменты: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9289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применение средств информационно-коммуникационных технологий в коррекционной деятельности для закрепления пройденного материала способствует его лучшему усвоению, так как занятие становится более увлекательным, улучшается его наглядность;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компьютеризированные средства помогают ребенку сформировать целостное восприятие и стойкое запоминание изучаемого материала, опираясь на принцип: слышу, вижу, запоминаю;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570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средства информационно-коммуникационных технологий позволяют поддерживать внимание дошкольников в течение длительного времени;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внедрение средств информационно-коммуникационных технологий в процесс коррекции нарушений речи дошкольников позволяет усовершенствовать формы организации и методы обучения, что способствует формированию гармоничной личности в условиях современного общества;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применение коррекционных технологий, основанных на средствах информатизации и коммуникации, способствует развитию интеллектуальных и творческих способностей дошкольников, а также активизации самостоятельной работы и инициативности;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463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843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использование информационных и коммуникационных технологий, способствует формированию мировоззрения личности дошкольника, формированию навыков социальной деятельности и взаимодействия;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знакомство детей с технологиями информатизации и коммуникации, компьютером позволяет приобщить дошкольников к современным методам получения, обработки, хранения и передачи информации;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информационно-коммуникационных технологии дают возможность использования электронного материала в учреждении и в домашних условиях.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025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43841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Но при всех положительных моментах использования ИКТ логопедом, следует тщательно обдумывать количество предъявленного материала и время на коррекционных занятиях. Коррекционная деятельность не может проходить исключительно из предъявления компьютерных игр и мультимедийных презентаций, они обязательно должны сочетаться с другими приемами и методами работы и дополнять их. Следует помнить о </a:t>
            </a:r>
            <a:r>
              <a:rPr lang="ru-RU" sz="2400" b="1" dirty="0" err="1" smtClean="0"/>
              <a:t>здоровьесберегающем</a:t>
            </a:r>
            <a:r>
              <a:rPr lang="ru-RU" sz="2400" b="1" dirty="0" smtClean="0"/>
              <a:t> режиме проведения занятий, особенно при использовании компьютера.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777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052736"/>
            <a:ext cx="8856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smtClean="0"/>
              <a:t>Развитие современного общества  предъявляет новые требования к дошкольному образованию. Введение в действие ФГОС к структуре общеобразовательной программе дошкольного образования предполагает развитие ДОУ, ориентированной на воспитание и развитие у детей новых качеств и ценностей. </a:t>
            </a:r>
          </a:p>
          <a:p>
            <a:pPr indent="457200" algn="just"/>
            <a:r>
              <a:rPr lang="ru-RU" sz="2400" b="1" dirty="0" smtClean="0"/>
              <a:t>Информатизация образования – это большой выбор для проявления творчества педагога, побуждающий искать нетрадиционные формы и методы взаимоотношения с детьми, что способствует повышению интереса у дошкольников к обучению, активизирует познавательную активность, развивает детей всесторонне.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87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ass.veryphoto.ru/img-q5y5x5n4g40414f4x2u2d4o5z504k4c4t4/datas/doshkolnoe-obrazovanie/Nravstvenno-patrioticheskoe-vospitanie-doshkolnikov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519690" cy="56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43841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/>
              <a:t>Применение ИКТ позволяет сделать игровую деятельность привлекательной и по-настоящему современной, а также решать познавательные и творческие задачи с опорой на наглядность.</a:t>
            </a:r>
          </a:p>
          <a:p>
            <a:pPr indent="457200"/>
            <a:endParaRPr lang="ru-RU" sz="2400" b="1" dirty="0" smtClean="0"/>
          </a:p>
          <a:p>
            <a:pPr indent="457200"/>
            <a:r>
              <a:rPr lang="ru-RU" sz="2400" b="1" dirty="0" smtClean="0"/>
              <a:t>Преодоление речевого недоразвития, имеет длительную и сложную динамику. Использование в коррекционной деятельности компьютерных технологий, которые учитывают закономерность и особенность развития детей с нарушением речи позволяет повысить эффективность коррекционного обучения.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82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/>
              <a:t>Для детей дошкольного возраста игра – это ведущая деятельность, в которой проявляется, формируется и развивается личность. Правильно подобранные обучающие компьютерные игры и задания являются для дошкольника, прежде всего игровой деятельностью, а затем уже учебной.</a:t>
            </a:r>
          </a:p>
          <a:p>
            <a:pPr indent="457200"/>
            <a:endParaRPr lang="ru-RU" sz="2400" b="1" dirty="0" smtClean="0"/>
          </a:p>
          <a:p>
            <a:pPr indent="457200"/>
            <a:r>
              <a:rPr lang="ru-RU" sz="2400" b="1" dirty="0" smtClean="0"/>
              <a:t>Использование в коррекционной деятельности нетрадиционных методов и приемов, а именно, мультимедийных презентаций, сокращает утомление и повышает у детей с различной речевой патологией познавательную активность, что положительно сказывается на эффективности логопедической помощи и повышает мотивационную готовность ребенка к занятию.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53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9675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/>
              <a:t>Компьютерные обучающие игры, мультимедийные презентации можно использовать по следующим направлениям коррекционной работы: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08920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Развитие артикуляционной моторики;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Развитие речевого дыхания;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/>
              <a:t>Здоровьесберегающие</a:t>
            </a:r>
            <a:r>
              <a:rPr lang="ru-RU" sz="2400" b="1" dirty="0" smtClean="0"/>
              <a:t> технологии;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Формирование звукопроизношения;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Развития фонематического восприятия;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Формирование лексико-грамматического строя речи;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Обучение грамоте;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Развитие связной речи.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35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3.ppt4web.ru/images/135901/200771/64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7437"/>
            <a:ext cx="6336704" cy="44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899591" y="123188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Развитие артикуляционной моторики: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359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am.ru/upload/blogs/1c01bf913a93b901df99f17c84a7fff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5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abyspeech.ru/wp-content/uploads/2014/12/%C2%AB%D0%9F%D1%80%D0%BE%D0%B6%D0%BE%D1%80%D0%BB%D0%B8%D0%B2%D1%8B%D0%B5-%D1%84%D1%80%D1%83%D0%BA%D1%82%D1%8B%C2%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70" y="165580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ikeinvest.org.sp72.ru/media/upload/2016/02/15/du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451115"/>
            <a:ext cx="2520280" cy="24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am.ru/upload/blogs/detsad-195064-1452792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7" y="4759390"/>
            <a:ext cx="2761677" cy="20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52736"/>
            <a:ext cx="5432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2. Развитие речевого дыхания: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264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344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3. Формирование звукопроизношения:</a:t>
            </a:r>
            <a:endParaRPr lang="ru-RU" sz="2400" b="1" dirty="0"/>
          </a:p>
        </p:txBody>
      </p:sp>
      <p:pic>
        <p:nvPicPr>
          <p:cNvPr id="3076" name="Picture 4" descr="https://i05.fotocdn.net/s21/54/public_pin_l/360/2530305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132856"/>
            <a:ext cx="4176464" cy="29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otos.fastimagess.ru/img-q5y5x5n4g40414u5o4d4j4x5m5i5s2p4u4/images/djachkoval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4536504" cy="31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980728"/>
            <a:ext cx="6144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4. Развития фонематического восприятия</a:t>
            </a:r>
            <a:r>
              <a:rPr lang="ru-RU" dirty="0"/>
              <a:t>:</a:t>
            </a:r>
          </a:p>
        </p:txBody>
      </p:sp>
      <p:pic>
        <p:nvPicPr>
          <p:cNvPr id="4100" name="Picture 4" descr="http://900igr.net/up/datai/221581/0018-017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4309834" cy="323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etsad15prk.ru/Statyi/St_Umka/kons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55" y="3356992"/>
            <a:ext cx="4047673" cy="30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</TotalTime>
  <Words>744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«ИНТЕЛЛЕКТУАЛЬНОЕ РАЗВИТИЕ ДОШКОЛЬНИКОВ С ПОМОШЬЮ ИКТ»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МДОУ «ДЕТСКИЙ САД № 171» «ИНТЕЛЛЕКТУАЛЬНОЕ РАЗВИТИЕ ДОШКОЛЬНИКОВ С ПОМОШЬЮ ИКТ»</dc:title>
  <dc:creator>днс</dc:creator>
  <cp:lastModifiedBy>днс</cp:lastModifiedBy>
  <cp:revision>12</cp:revision>
  <dcterms:created xsi:type="dcterms:W3CDTF">2017-11-20T10:40:51Z</dcterms:created>
  <dcterms:modified xsi:type="dcterms:W3CDTF">2024-05-16T17:16:27Z</dcterms:modified>
</cp:coreProperties>
</file>