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CD89-399C-4A49-9C1F-EA0E327D241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03E6-D7BF-4555-A81D-2D7C398EE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6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CD89-399C-4A49-9C1F-EA0E327D241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03E6-D7BF-4555-A81D-2D7C398EE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6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CD89-399C-4A49-9C1F-EA0E327D241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03E6-D7BF-4555-A81D-2D7C398EE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90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CD89-399C-4A49-9C1F-EA0E327D241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03E6-D7BF-4555-A81D-2D7C398EE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6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CD89-399C-4A49-9C1F-EA0E327D241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03E6-D7BF-4555-A81D-2D7C398EE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9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CD89-399C-4A49-9C1F-EA0E327D241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03E6-D7BF-4555-A81D-2D7C398EE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33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CD89-399C-4A49-9C1F-EA0E327D241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03E6-D7BF-4555-A81D-2D7C398EE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CD89-399C-4A49-9C1F-EA0E327D241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03E6-D7BF-4555-A81D-2D7C398EE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3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CD89-399C-4A49-9C1F-EA0E327D241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03E6-D7BF-4555-A81D-2D7C398EE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22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CD89-399C-4A49-9C1F-EA0E327D241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03E6-D7BF-4555-A81D-2D7C398EE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CD89-399C-4A49-9C1F-EA0E327D241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03E6-D7BF-4555-A81D-2D7C398EE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9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7CD89-399C-4A49-9C1F-EA0E327D241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A03E6-D7BF-4555-A81D-2D7C398EE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44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292225"/>
            <a:ext cx="6011863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3573016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ОБРАЗНАЯ РЕЧЬ ПОКАЗАТЕЛЬ ИНТЕЛЛЕКТА РЕБЕНКА.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5661248"/>
            <a:ext cx="3937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Учитель-логопед </a:t>
            </a:r>
          </a:p>
          <a:p>
            <a:r>
              <a:rPr lang="ru-RU" sz="2000" smtClean="0">
                <a:latin typeface="Arial" pitchFamily="34" charset="0"/>
                <a:cs typeface="Arial" pitchFamily="34" charset="0"/>
              </a:rPr>
              <a:t>Булыгина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О.Н.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2967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6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908720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пражнения</a:t>
            </a:r>
            <a:r>
              <a:rPr lang="ru-RU" sz="3200" i="1" dirty="0">
                <a:latin typeface="Arial" pitchFamily="34" charset="0"/>
                <a:cs typeface="Arial" pitchFamily="34" charset="0"/>
              </a:rPr>
              <a:t>, помогающие ребенку овладеть грамматически правильной 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речью:</a:t>
            </a:r>
          </a:p>
          <a:p>
            <a:pPr algn="ctr"/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49289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Кто больше назовет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действий;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5" y="3244336"/>
            <a:ext cx="76328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Хлопни в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ладоши;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Кто хитрее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?;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Овощи;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Какой? Какая? Какие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?;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Чей? Чья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?;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Мой,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моя;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Где,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что можно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делать.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547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292225"/>
            <a:ext cx="6823149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3284984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Дорогие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мамы и папы, дедушки и бабушки, играйте с вашим ребенком в такие  игры и развивайте его речь!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794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177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836712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b="1" dirty="0">
                <a:latin typeface="Arial" pitchFamily="34" charset="0"/>
                <a:cs typeface="Arial" pitchFamily="34" charset="0"/>
              </a:rPr>
              <a:t>Речь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— главный показатель интеллекта. Постарайтесь формировать у ребенка навыки устной речи без лишней спешки. Начните с развития мелкой (пальчиковой) моторики, с закрепления правильного произношения звуков родного языка, с расширения словарного запаса и освоения грамматики.</a:t>
            </a:r>
          </a:p>
          <a:p>
            <a:pPr indent="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этого не обязательно отводить строго определенное время, достаточно в процессе обычных домашних дел проводить различные игры и упражнения.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634" y="4279862"/>
            <a:ext cx="2314109" cy="24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7866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764704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Начнем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 пап  и дедушек: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349480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Пришло время проверить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мотор? Послушаем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как он рычит, а заодно малыш повторит трудный звук /Р/. А затем - в путь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По дороге дайте своему малышу новое задание - называть то, что он видит за окном. Ведь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папе и дедушке за рулем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нельзя смотреть по сторонам! Ребенок с радостью перечислит вес предметы, а заодно пополнит и закрепит словарь, а также отшлифует отдельные звуки. </a:t>
            </a:r>
          </a:p>
        </p:txBody>
      </p:sp>
    </p:spTree>
    <p:extLst>
      <p:ext uri="{BB962C8B-B14F-4D97-AF65-F5344CB8AC3E}">
        <p14:creationId xmlns:p14="http://schemas.microsoft.com/office/powerpoint/2010/main" val="544953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836713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Усложним задание и потренируем восприятие цветов. Для начала попросите ребенка называть предметы зеленого цвета, затем это будет красный, синий и т.д. Малыш должен произносить примерно следующее: 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800" i="1" dirty="0" err="1" smtClean="0">
                <a:latin typeface="Arial" pitchFamily="34" charset="0"/>
                <a:cs typeface="Arial" pitchFamily="34" charset="0"/>
              </a:rPr>
              <a:t>зеленЫЙ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куст, </a:t>
            </a:r>
            <a:r>
              <a:rPr lang="ru-RU" sz="2800" i="1" dirty="0" err="1" smtClean="0">
                <a:latin typeface="Arial" pitchFamily="34" charset="0"/>
                <a:cs typeface="Arial" pitchFamily="34" charset="0"/>
              </a:rPr>
              <a:t>зеленАЯ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трава, </a:t>
            </a:r>
            <a:r>
              <a:rPr lang="ru-RU" sz="2800" i="1" dirty="0" err="1" smtClean="0">
                <a:latin typeface="Arial" pitchFamily="34" charset="0"/>
                <a:cs typeface="Arial" pitchFamily="34" charset="0"/>
              </a:rPr>
              <a:t>зеленОЕ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дерево, </a:t>
            </a:r>
            <a:r>
              <a:rPr lang="ru-RU" sz="2800" i="1" dirty="0" err="1" smtClean="0">
                <a:latin typeface="Arial" pitchFamily="34" charset="0"/>
                <a:cs typeface="Arial" pitchFamily="34" charset="0"/>
              </a:rPr>
              <a:t>зеленЫЕ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 smtClean="0">
                <a:latin typeface="Arial" pitchFamily="34" charset="0"/>
                <a:cs typeface="Arial" pitchFamily="34" charset="0"/>
              </a:rPr>
              <a:t>машНЫ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» 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 т.д.</a:t>
            </a:r>
            <a:endParaRPr lang="ru-RU" sz="2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560" y="3902948"/>
            <a:ext cx="2801888" cy="28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1642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908720"/>
            <a:ext cx="7488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следующую поездку предложите ребенку посчитать встречные автомобили: 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«одна </a:t>
            </a:r>
            <a:r>
              <a:rPr lang="ru-RU" sz="2800" i="1" dirty="0" err="1">
                <a:latin typeface="Arial" pitchFamily="34" charset="0"/>
                <a:cs typeface="Arial" pitchFamily="34" charset="0"/>
              </a:rPr>
              <a:t>машинА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, две </a:t>
            </a:r>
            <a:r>
              <a:rPr lang="ru-RU" sz="2800" i="1" dirty="0" err="1">
                <a:latin typeface="Arial" pitchFamily="34" charset="0"/>
                <a:cs typeface="Arial" pitchFamily="34" charset="0"/>
              </a:rPr>
              <a:t>машинЫ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, пять машин». 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Или деревья: 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«одно </a:t>
            </a:r>
            <a:r>
              <a:rPr lang="ru-RU" sz="2800" i="1" dirty="0" err="1">
                <a:latin typeface="Arial" pitchFamily="34" charset="0"/>
                <a:cs typeface="Arial" pitchFamily="34" charset="0"/>
              </a:rPr>
              <a:t>деревО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, два </a:t>
            </a:r>
            <a:r>
              <a:rPr lang="ru-RU" sz="2800" i="1" dirty="0" err="1">
                <a:latin typeface="Arial" pitchFamily="34" charset="0"/>
                <a:cs typeface="Arial" pitchFamily="34" charset="0"/>
              </a:rPr>
              <a:t>деревА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, пять </a:t>
            </a:r>
            <a:r>
              <a:rPr lang="ru-RU" sz="2800" i="1" dirty="0" err="1">
                <a:latin typeface="Arial" pitchFamily="34" charset="0"/>
                <a:cs typeface="Arial" pitchFamily="34" charset="0"/>
              </a:rPr>
              <a:t>деревьЕВ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». 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А потом столбы с указателями.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17262"/>
            <a:ext cx="5472608" cy="284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6286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0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836712"/>
            <a:ext cx="7272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Очередь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мам 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бабушек: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599" y="1443841"/>
            <a:ext cx="76328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Насыпьте в неглубокую кастрюльку с ровным дном слой манки (1-2 мм.). Если дно белое, выстелите его цветной бумагой и только потом насыпьте манку. Вот и готова импровизированная доска для юного художника. Теперь дайте ему в руки палочку с тупым концом и покажите, как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получаются интересные рисунки. Сначала - кружочки и палочки, каракули, а затем появятся «шедевры». Чтобы стереть рисунок, надо лишь слегка встряхнуть «мольберт». Он пригодится и для обучения чтению и письму: буквы на крупе писать интереснее!</a:t>
            </a:r>
          </a:p>
        </p:txBody>
      </p:sp>
    </p:spTree>
    <p:extLst>
      <p:ext uri="{BB962C8B-B14F-4D97-AF65-F5344CB8AC3E}">
        <p14:creationId xmlns:p14="http://schemas.microsoft.com/office/powerpoint/2010/main" val="36527077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764704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Занимаясь делами на кухне, расскажите ребенку сказку о Золушке. Помните, какие ловкие у нее были помощники - мышата? Они перебрали целый мешок фасоли и гороха! Не повторить ли этот подвиг? Перемешайте в емкости фасоль и горох и попросите кроху рассортировать все по двум коробочкам. Пока малыш будет занят важным делом, вы успеете приготовить обед или ужин. Можно и усложнить задание - выложить узор из фасоли и гороха на однотонном цветном кусочке материи.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88239"/>
            <a:ext cx="2160240" cy="217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9509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-823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908720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Еще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более интересная игра. Предложите ему назвать, как называется каша из риса (гречки, манки, пшена, «Геркулеса») Какая? 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Рисовая, пшенная, манная, гречневая, геркулесовая. 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Отвар из этих же круп, какой? 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Рисовый, пшенный, геркулесовый...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99" y="3217044"/>
            <a:ext cx="3314261" cy="220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0769"/>
            <a:ext cx="3028255" cy="201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90041"/>
            <a:ext cx="3026295" cy="201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1" y="4725144"/>
            <a:ext cx="168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Гречневая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74422" y="5698122"/>
            <a:ext cx="108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Манная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4725144"/>
            <a:ext cx="133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Рисовая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6347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836712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Такие игры полезны детям с нескольких точек зрения:</a:t>
            </a:r>
          </a:p>
          <a:p>
            <a:pPr algn="ctr"/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активизируют словарь;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учат детей быстро «выуживать» из памяти нужное слово, совершенствуют звукопроизношение;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помогают овладеть грамматическим строем речи.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3810000"/>
            <a:ext cx="2700300" cy="276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0698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387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днс</cp:lastModifiedBy>
  <cp:revision>13</cp:revision>
  <dcterms:created xsi:type="dcterms:W3CDTF">2018-04-01T11:28:54Z</dcterms:created>
  <dcterms:modified xsi:type="dcterms:W3CDTF">2024-05-16T17:35:52Z</dcterms:modified>
</cp:coreProperties>
</file>