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3.jpeg"/><Relationship Id="rId21" Type="http://schemas.openxmlformats.org/officeDocument/2006/relationships/image" Target="../media/image15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eg"/><Relationship Id="rId15" Type="http://schemas.microsoft.com/office/2007/relationships/hdphoto" Target="../media/hdphoto5.wdp"/><Relationship Id="rId23" Type="http://schemas.openxmlformats.org/officeDocument/2006/relationships/image" Target="../media/image17.jpeg"/><Relationship Id="rId10" Type="http://schemas.openxmlformats.org/officeDocument/2006/relationships/image" Target="../media/image8.png"/><Relationship Id="rId19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18" Type="http://schemas.openxmlformats.org/officeDocument/2006/relationships/image" Target="../media/image13.jpeg"/><Relationship Id="rId3" Type="http://schemas.openxmlformats.org/officeDocument/2006/relationships/image" Target="../media/image18.jpeg"/><Relationship Id="rId21" Type="http://schemas.openxmlformats.org/officeDocument/2006/relationships/image" Target="../media/image16.jpe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2.jpeg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19" Type="http://schemas.openxmlformats.org/officeDocument/2006/relationships/image" Target="../media/image14.jpeg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18" Type="http://schemas.openxmlformats.org/officeDocument/2006/relationships/image" Target="../media/image21.png"/><Relationship Id="rId26" Type="http://schemas.openxmlformats.org/officeDocument/2006/relationships/image" Target="../media/image26.png"/><Relationship Id="rId3" Type="http://schemas.openxmlformats.org/officeDocument/2006/relationships/image" Target="../media/image18.jpeg"/><Relationship Id="rId21" Type="http://schemas.openxmlformats.org/officeDocument/2006/relationships/image" Target="../media/image13.jpe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openxmlformats.org/officeDocument/2006/relationships/image" Target="../media/image25.jpeg"/><Relationship Id="rId25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16.jpeg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23" Type="http://schemas.openxmlformats.org/officeDocument/2006/relationships/image" Target="../media/image15.jpeg"/><Relationship Id="rId28" Type="http://schemas.openxmlformats.org/officeDocument/2006/relationships/image" Target="../media/image27.png"/><Relationship Id="rId10" Type="http://schemas.openxmlformats.org/officeDocument/2006/relationships/image" Target="../media/image23.jpeg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9.png"/><Relationship Id="rId22" Type="http://schemas.openxmlformats.org/officeDocument/2006/relationships/image" Target="../media/image14.jpeg"/><Relationship Id="rId27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80"/>
            <a:ext cx="9144000" cy="68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192»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МУНИЦИПАЛЬНАЯ ИННОВАЦИОННАЯ ПЛОЩАДКА 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«Развитие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межполушарного взаимодействия как основы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интеллектуального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развития детей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ИНТЕРАКТИВНАЯ МЕНТАЛЬНАЯ КАРТА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«ДОМАШНИЕ ЖИВОТНЫЕ»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Старший воспитатель </a:t>
            </a:r>
          </a:p>
          <a:p>
            <a:pPr marL="0" indent="0" algn="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Кокорева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Д.В.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Ярославль, 2022 год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33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презентации нейтральный деловой (118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0"/>
            <a:ext cx="914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Ментальная карта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«Домашние животные»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Детёныши </a:t>
            </a:r>
            <a:r>
              <a:rPr lang="ru-RU" sz="2000" b="1" dirty="0" smtClean="0">
                <a:solidFill>
                  <a:srgbClr val="002060"/>
                </a:solidFill>
              </a:rPr>
              <a:t>домашних </a:t>
            </a:r>
            <a:r>
              <a:rPr lang="ru-RU" sz="2000" b="1" dirty="0" smtClean="0">
                <a:solidFill>
                  <a:srgbClr val="002060"/>
                </a:solidFill>
              </a:rPr>
              <a:t>животных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Вывести слайды в полноэкранный режим; «щелчок» на домик, появляется пять домашних животных, второй «щелчок» на домик и появятся детеныши домашних животных, сделав правильный выбор, нажать на детеныша и он переместится к маме.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Чем </a:t>
            </a:r>
            <a:r>
              <a:rPr lang="ru-RU" sz="2000" b="1" dirty="0" smtClean="0">
                <a:solidFill>
                  <a:srgbClr val="002060"/>
                </a:solidFill>
              </a:rPr>
              <a:t>питаются домашние </a:t>
            </a:r>
            <a:r>
              <a:rPr lang="ru-RU" sz="2000" b="1" dirty="0" smtClean="0">
                <a:solidFill>
                  <a:srgbClr val="002060"/>
                </a:solidFill>
              </a:rPr>
              <a:t>животные</a:t>
            </a:r>
          </a:p>
          <a:p>
            <a:pPr marL="0" lv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Перейти на следующий слайд, </a:t>
            </a:r>
            <a:r>
              <a:rPr lang="ru-RU" sz="1400" dirty="0">
                <a:solidFill>
                  <a:srgbClr val="002060"/>
                </a:solidFill>
              </a:rPr>
              <a:t>«щелчок» на домик, </a:t>
            </a:r>
            <a:r>
              <a:rPr lang="ru-RU" sz="1400" dirty="0" smtClean="0">
                <a:solidFill>
                  <a:srgbClr val="002060"/>
                </a:solidFill>
              </a:rPr>
              <a:t>появятся картинки с едой для животных. Необходимо их правильно разместить по отношению к животным, </a:t>
            </a:r>
            <a:r>
              <a:rPr lang="ru-RU" sz="1400" dirty="0">
                <a:solidFill>
                  <a:srgbClr val="002060"/>
                </a:solidFill>
              </a:rPr>
              <a:t>сделав правильный выбор, нажать на </a:t>
            </a:r>
            <a:r>
              <a:rPr lang="ru-RU" sz="1400" dirty="0" smtClean="0">
                <a:solidFill>
                  <a:srgbClr val="002060"/>
                </a:solidFill>
              </a:rPr>
              <a:t>картинку с едой </a:t>
            </a:r>
            <a:r>
              <a:rPr lang="ru-RU" sz="1400" dirty="0">
                <a:solidFill>
                  <a:srgbClr val="002060"/>
                </a:solidFill>
              </a:rPr>
              <a:t>и </a:t>
            </a:r>
            <a:r>
              <a:rPr lang="ru-RU" sz="1400" dirty="0" smtClean="0">
                <a:solidFill>
                  <a:srgbClr val="002060"/>
                </a:solidFill>
              </a:rPr>
              <a:t>она </a:t>
            </a:r>
            <a:r>
              <a:rPr lang="ru-RU" sz="1400" dirty="0">
                <a:solidFill>
                  <a:srgbClr val="002060"/>
                </a:solidFill>
              </a:rPr>
              <a:t>переместится к </a:t>
            </a:r>
            <a:r>
              <a:rPr lang="ru-RU" sz="1400" dirty="0" smtClean="0">
                <a:solidFill>
                  <a:srgbClr val="002060"/>
                </a:solidFill>
              </a:rPr>
              <a:t>необходимому домашнему животному.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 Жилище домашних животных</a:t>
            </a:r>
          </a:p>
          <a:p>
            <a:pPr marL="0" lvl="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Перейти на следующий слайд, «щелчок» на домик, появятся картинки с </a:t>
            </a:r>
            <a:r>
              <a:rPr lang="ru-RU" sz="1400" dirty="0" smtClean="0">
                <a:solidFill>
                  <a:srgbClr val="002060"/>
                </a:solidFill>
              </a:rPr>
              <a:t>жилищем </a:t>
            </a:r>
            <a:r>
              <a:rPr lang="ru-RU" sz="1400" dirty="0">
                <a:solidFill>
                  <a:srgbClr val="002060"/>
                </a:solidFill>
              </a:rPr>
              <a:t>для животных. Необходимо их правильно разместить по отношению к животным, сделав правильный выбор, нажать на картинку с </a:t>
            </a:r>
            <a:r>
              <a:rPr lang="ru-RU" sz="1400" dirty="0" smtClean="0">
                <a:solidFill>
                  <a:srgbClr val="002060"/>
                </a:solidFill>
              </a:rPr>
              <a:t>жилищем </a:t>
            </a:r>
            <a:r>
              <a:rPr lang="ru-RU" sz="1400" dirty="0">
                <a:solidFill>
                  <a:srgbClr val="002060"/>
                </a:solidFill>
              </a:rPr>
              <a:t>и она переместится к необходимому домашнему животному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ЖЕЛАЕМ УСПЕХОВ И ХОРОШЕГО НАСТРОЕНИЯ!</a:t>
            </a: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0516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Фон для презентации нейтральный деловой (118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0"/>
            <a:ext cx="914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Картинки для детей баран: Баран рисунок для детей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2" y="3233690"/>
            <a:ext cx="1259573" cy="11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Описание презентации по отдельным слайдам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26" y="5606638"/>
            <a:ext cx="1465680" cy="10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Цыпленок в скорлупе картинка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7" y="982194"/>
            <a:ext cx="1053889" cy="11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Собачки&amp;quot; - муниципальное бюджетное дошкольное образовательное учре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8" y="1240416"/>
            <a:ext cx="1479106" cy="11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Услуги по разработке бренд-персонажа для упаковки и этикетки в Москве. 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01" y="5517232"/>
            <a:ext cx="2014816" cy="12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o to The Pet Wiki. 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100000" l="20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240416"/>
            <a:ext cx="1182809" cy="12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Котенок кот щенок рисунок, котенок, млекопитающее, животные png Бесплатная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500" l="43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04503"/>
            <a:ext cx="1576087" cy="12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Желтая утка, милая маленькая желтая утка, животные, фотография png Бесплатн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81" y="5733479"/>
            <a:ext cx="1013136" cy="8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Подбери детенышей домашних животных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4" y="3998843"/>
            <a:ext cx="951406" cy="11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свободно свинья, собака, щенок прозрачное изображение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" y="5606639"/>
            <a:ext cx="1544628" cy="10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Картинка собаки на белом фоне (93 фото) 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8721"/>
            <a:ext cx="864096" cy="11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Иллюстрация Корова в стиле 2d Illustrators.ru.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4961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olsen.ru/wp-content/uploads/2021/12/1-20211206_121448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1"/>
            <a:ext cx="1684164" cy="14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hur, saron, sarnoff, рисованные, лошадь.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29" y="4052764"/>
            <a:ext cx="1238904" cy="10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свинья жива, свиньи, свинья, домашний скот png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01" y="1714524"/>
            <a:ext cx="1387110" cy="8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12188 -1.48148E-6 C -0.17656 -1.48148E-6 -0.24358 0.04445 -0.24358 0.08102 L -0.24358 0.16227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1042 L -0.06232 0.01042 C -0.08316 0.01042 -0.10851 -0.1412 -0.10851 -0.26319 L -0.10851 -0.53541 " pathEditMode="relative" rAng="0" ptsTypes="FfFF">
                                      <p:cBhvr>
                                        <p:cTn id="7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14947 4.81481E-6 C 0.21666 4.81481E-6 0.2993 -0.19144 0.2993 -0.34653 L 0.2993 -0.69167 " pathEditMode="relative" rAng="0" ptsTypes="FfFF">
                                      <p:cBhvr>
                                        <p:cTn id="78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05833 -4.07407E-6 C 0.08438 -4.07407E-6 0.11684 0.03357 0.11684 0.06135 L 0.11684 0.12292 " pathEditMode="relative" rAng="0" ptsTypes="FfFF">
                                      <p:cBhvr>
                                        <p:cTn id="8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413 0 C -0.4691 0 -0.6474 0.14028 -0.6474 0.2544 L -0.6474 0.50833 " pathEditMode="relative" rAng="0" ptsTypes="FfFF">
                                      <p:cBhvr>
                                        <p:cTn id="8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Фон для презентации нейтральный деловой (118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0"/>
            <a:ext cx="914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Преимущества охлаждения ингредиентов для кормов для домашних животных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r="-2148"/>
          <a:stretch/>
        </p:blipFill>
        <p:spPr bwMode="auto">
          <a:xfrm>
            <a:off x="3635896" y="5857568"/>
            <a:ext cx="1749036" cy="8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91" y="5822991"/>
            <a:ext cx="1429287" cy="88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Собачки&amp;quot; - муниципальное бюджетное дошкольное образовательное учре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02" y="1921439"/>
            <a:ext cx="1479106" cy="11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Услуги по разработке бренд-персонажа для упаковки и этикетки в Москве. 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25" y="1827152"/>
            <a:ext cx="2014816" cy="12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91" y="5794894"/>
            <a:ext cx="1429287" cy="88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Go to The Pet Wiki.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" b="100000" l="20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72" y="4568974"/>
            <a:ext cx="1182809" cy="12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Котенок кот щенок рисунок, котенок, млекопитающее, животные png Бесплатная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500" l="43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17" y="4570749"/>
            <a:ext cx="1576087" cy="12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Подбери еду для домашних животных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8"/>
          <a:stretch/>
        </p:blipFill>
        <p:spPr bwMode="auto">
          <a:xfrm>
            <a:off x="263508" y="3338341"/>
            <a:ext cx="1800225" cy="49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4" y="3998843"/>
            <a:ext cx="951406" cy="11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07" y="4769423"/>
            <a:ext cx="1250293" cy="89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свободно свинья, собака, щенок прозрачное изображение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19" y="1035793"/>
            <a:ext cx="1544628" cy="10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Картинка собаки на белом фоне (93 фото) 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8721"/>
            <a:ext cx="864096" cy="11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Иллюстрация Корова в стиле 2d Illustrators.ru.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4961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olsen.ru/wp-content/uploads/2021/12/1-20211206_121448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1"/>
            <a:ext cx="1684164" cy="14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hur, saron, sarnoff, рисованные, лошадь.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29" y="4052764"/>
            <a:ext cx="1238904" cy="10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свинья жива, свиньи, свинья, домашний скот png.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01" y="1714524"/>
            <a:ext cx="1387110" cy="8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4653 3.7037E-7 C -0.06736 3.7037E-7 -0.09288 -0.09213 -0.09288 -0.16713 L -0.09288 -0.33357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166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44 L -0.38437 -0.0044 C -0.55694 -0.0044 -0.76858 -0.0132 -0.76858 -0.02037 L -0.76858 -0.03588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2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29913 4.81481E-6 C 0.43333 4.81481E-6 0.59843 0.10231 0.59843 0.18587 L 0.59843 0.37199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29427 3.33333E-6 C -0.42604 3.33333E-6 -0.58802 -0.15023 -0.58802 -0.27199 L -0.58802 -0.54398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0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18177 1.48148E-6 C -0.26337 1.48148E-6 -0.36337 -0.17523 -0.36337 -0.31736 L -0.36337 -0.63472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Фон для презентации нейтральный деловой (118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0"/>
            <a:ext cx="914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Преимущества охлаждения ингредиентов для кормов для домашних животных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r="-2148"/>
          <a:stretch/>
        </p:blipFill>
        <p:spPr bwMode="auto">
          <a:xfrm>
            <a:off x="353606" y="1412776"/>
            <a:ext cx="1750649" cy="8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9" y="5646327"/>
            <a:ext cx="1429287" cy="88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Собачки&amp;quot; - муниципальное бюджетное дошкольное образовательное учре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02" y="1921439"/>
            <a:ext cx="1479106" cy="11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Услуги по разработке бренд-персонажа для упаковки и этикетки в Москве. 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25" y="1827152"/>
            <a:ext cx="2014816" cy="12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6" y="3917766"/>
            <a:ext cx="1382484" cy="10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музей - Конюшня - Санкт‑Петербург и Ленинградская область, фото № 2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66" y="4498178"/>
            <a:ext cx="1615534" cy="12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54" y="3608570"/>
            <a:ext cx="1429287" cy="88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Go to The Pet Wiki.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" b="100000" l="20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72" y="4568974"/>
            <a:ext cx="1182809" cy="12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76" y="656237"/>
            <a:ext cx="1291113" cy="118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Котенок кот щенок рисунок, котенок, млекопитающее, животные png Беспла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500" l="43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17" y="4570749"/>
            <a:ext cx="1576087" cy="12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Подбери дом для домашних животных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8"/>
          <a:stretch/>
        </p:blipFill>
        <p:spPr bwMode="auto">
          <a:xfrm>
            <a:off x="5804341" y="5794894"/>
            <a:ext cx="1800225" cy="49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4" y="3998843"/>
            <a:ext cx="951406" cy="11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09" y="1162294"/>
            <a:ext cx="1250293" cy="89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свободно свинья, собака, щенок прозрачное изображение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19" y="1035793"/>
            <a:ext cx="1544628" cy="10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Картинка собаки на белом фоне (93 фото) .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8721"/>
            <a:ext cx="864096" cy="11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Иллюстрация Корова в стиле 2d Illustrators.ru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4961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olsen.ru/wp-content/uploads/2021/12/1-20211206_12144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1"/>
            <a:ext cx="1684164" cy="14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hur, saron, sarnoff, рисованные, лошадь.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29" y="4052764"/>
            <a:ext cx="1238904" cy="10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свинья жива, свиньи, свинья, домашний скот png.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01" y="1714524"/>
            <a:ext cx="1387110" cy="8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896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89" y="836129"/>
            <a:ext cx="1074339" cy="99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/>
        </p:blipFill>
        <p:spPr bwMode="auto">
          <a:xfrm>
            <a:off x="3918367" y="5546410"/>
            <a:ext cx="1224282" cy="108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39792 0.03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0625 -0.42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62674 0.232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37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60069 0.144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5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76371 0.259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МОЛОДЕЦ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!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МЕНТАЛЬНАЯ КАРТА </a:t>
            </a:r>
          </a:p>
          <a:p>
            <a:pPr marL="0" indent="0" algn="ctr">
              <a:buNone/>
            </a:pPr>
            <a:r>
              <a:rPr lang="ru-RU" smtClean="0"/>
              <a:t>«</a:t>
            </a:r>
            <a:r>
              <a:rPr lang="ru-RU" dirty="0" smtClean="0"/>
              <a:t>ДОМАШНИЕ ЖИВОТНЫЕ</a:t>
            </a:r>
            <a:r>
              <a:rPr lang="ru-RU" smtClean="0"/>
              <a:t>» </a:t>
            </a:r>
          </a:p>
          <a:p>
            <a:pPr marL="0" indent="0" algn="ctr">
              <a:buNone/>
            </a:pPr>
            <a:r>
              <a:rPr lang="ru-RU" smtClean="0"/>
              <a:t>СОБРАНА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6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203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ДОШКОЛЬНОЕ ОБРАЗОВАТЕЛЬНОЕ УЧРЕЖДЕНИЕ «ДЕТСКИЙ САД № 192»</vt:lpstr>
      <vt:lpstr>Ментальная карта «Домашние животные»</vt:lpstr>
      <vt:lpstr>Подбери детенышей домашних животных</vt:lpstr>
      <vt:lpstr>Подбери еду для домашних животных</vt:lpstr>
      <vt:lpstr>Подбери дом для домашних животных</vt:lpstr>
      <vt:lpstr>  МОЛОДЕЦ!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27</cp:revision>
  <dcterms:created xsi:type="dcterms:W3CDTF">2022-04-12T16:50:14Z</dcterms:created>
  <dcterms:modified xsi:type="dcterms:W3CDTF">2022-04-13T05:19:33Z</dcterms:modified>
</cp:coreProperties>
</file>