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5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3F50F-2F07-4D7B-82E3-1CC57406E2C6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9E4A-957D-4290-AAE4-2B9DA2EDE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945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3F50F-2F07-4D7B-82E3-1CC57406E2C6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9E4A-957D-4290-AAE4-2B9DA2EDE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217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3F50F-2F07-4D7B-82E3-1CC57406E2C6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9E4A-957D-4290-AAE4-2B9DA2EDE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81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3F50F-2F07-4D7B-82E3-1CC57406E2C6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9E4A-957D-4290-AAE4-2B9DA2EDE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907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3F50F-2F07-4D7B-82E3-1CC57406E2C6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9E4A-957D-4290-AAE4-2B9DA2EDE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249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3F50F-2F07-4D7B-82E3-1CC57406E2C6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9E4A-957D-4290-AAE4-2B9DA2EDE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006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3F50F-2F07-4D7B-82E3-1CC57406E2C6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9E4A-957D-4290-AAE4-2B9DA2EDE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55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3F50F-2F07-4D7B-82E3-1CC57406E2C6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9E4A-957D-4290-AAE4-2B9DA2EDE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923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3F50F-2F07-4D7B-82E3-1CC57406E2C6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9E4A-957D-4290-AAE4-2B9DA2EDE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271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3F50F-2F07-4D7B-82E3-1CC57406E2C6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9E4A-957D-4290-AAE4-2B9DA2EDE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511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3F50F-2F07-4D7B-82E3-1CC57406E2C6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9E4A-957D-4290-AAE4-2B9DA2EDE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975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3F50F-2F07-4D7B-82E3-1CC57406E2C6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89E4A-957D-4290-AAE4-2B9DA2EDE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832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749" y="3569892"/>
            <a:ext cx="3345310" cy="17520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55061" t="4147" r="6340" b="45492"/>
          <a:stretch/>
        </p:blipFill>
        <p:spPr>
          <a:xfrm>
            <a:off x="7841281" y="0"/>
            <a:ext cx="1560743" cy="24341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8053" y="4843328"/>
            <a:ext cx="1745673" cy="20273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8" t="2317" r="3142" b="4426"/>
          <a:stretch/>
        </p:blipFill>
        <p:spPr>
          <a:xfrm>
            <a:off x="4986605" y="1659067"/>
            <a:ext cx="2261056" cy="319698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722" y="102576"/>
            <a:ext cx="1868419" cy="258959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655" y="1397376"/>
            <a:ext cx="2464245" cy="20736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58196" y="4944252"/>
            <a:ext cx="2119416" cy="182554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190" y="4432408"/>
            <a:ext cx="3006023" cy="20933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2389" y="44542"/>
            <a:ext cx="1965309" cy="21574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8010" y="2299921"/>
            <a:ext cx="2825091" cy="218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20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Koragua KOK</dc:creator>
  <cp:lastModifiedBy>Koragua KOK</cp:lastModifiedBy>
  <cp:revision>8</cp:revision>
  <dcterms:created xsi:type="dcterms:W3CDTF">2023-02-25T13:25:23Z</dcterms:created>
  <dcterms:modified xsi:type="dcterms:W3CDTF">2023-02-25T14:06:44Z</dcterms:modified>
</cp:coreProperties>
</file>