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7" r:id="rId4"/>
    <p:sldId id="262" r:id="rId5"/>
    <p:sldId id="264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340" autoAdjust="0"/>
  </p:normalViewPr>
  <p:slideViewPr>
    <p:cSldViewPr snapToGrid="0">
      <p:cViewPr varScale="1">
        <p:scale>
          <a:sx n="100" d="100"/>
          <a:sy n="100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3B8B-5645-47FA-AD9E-747FCE967B7C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40D20-459E-4777-B739-BBBC1A449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0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40D20-459E-4777-B739-BBBC1A4495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4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8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4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7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2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7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3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082B7-5BFE-4513-9432-75DDE52AD4B0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B1C7-A888-4F80-9143-69BB275DA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8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png"/><Relationship Id="rId3" Type="http://schemas.openxmlformats.org/officeDocument/2006/relationships/image" Target="../media/image20.jp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15.jpeg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28826"/>
            <a:ext cx="9144000" cy="1363662"/>
          </a:xfrm>
        </p:spPr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4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2" y="172238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Ноябрь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166317"/>
            <a:ext cx="1417735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Декабрь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" y="3351673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07741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Январь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3" y="2537029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Октябрь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58" y="5211106"/>
            <a:ext cx="1847530" cy="13851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4" y="5219020"/>
            <a:ext cx="1840434" cy="13819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9" y="5219020"/>
            <a:ext cx="2107923" cy="1391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6523" y="2106426"/>
            <a:ext cx="961176" cy="18117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6907" y="173447"/>
            <a:ext cx="1434474" cy="1279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6" y="5219020"/>
            <a:ext cx="2093385" cy="139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1" y="5206452"/>
            <a:ext cx="1855508" cy="13944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/>
          <a:srcRect l="2860"/>
          <a:stretch/>
        </p:blipFill>
        <p:spPr>
          <a:xfrm>
            <a:off x="10961467" y="168919"/>
            <a:ext cx="1133198" cy="147764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510957" y="1806593"/>
            <a:ext cx="1350115" cy="1629288"/>
            <a:chOff x="9510957" y="1806593"/>
            <a:chExt cx="1350115" cy="16292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15781" y="1806593"/>
              <a:ext cx="1345291" cy="162928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10957" y="2873775"/>
              <a:ext cx="266667" cy="562105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0957" y="3645003"/>
            <a:ext cx="1203815" cy="98009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431870" y="3762503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Признаки</a:t>
            </a:r>
            <a:endParaRPr lang="ru-RU" dirty="0"/>
          </a:p>
        </p:txBody>
      </p:sp>
      <p:sp>
        <p:nvSpPr>
          <p:cNvPr id="5" name="Скругленный прямоугольник 4" title="Месяцы"/>
          <p:cNvSpPr/>
          <p:nvPr/>
        </p:nvSpPr>
        <p:spPr>
          <a:xfrm>
            <a:off x="3801611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Месяцы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71189" y="2961315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Одежда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9309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Февраль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400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Зима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5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469 -2.22222E-6 C 0.22383 -2.22222E-6 0.30977 -0.08078 0.30977 -0.14583 L 0.30977 -0.2916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08998 2.22222E-6 C -0.13034 2.22222E-6 -0.17995 -0.01991 -0.17995 -0.03565 L -0.17995 -0.0713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9141 4.07407E-6 C -0.13243 4.07407E-6 -0.18282 -0.00348 -0.18282 -0.00625 L -0.18282 -0.01227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5495 -7.40741E-7 C 0.22422 -7.40741E-7 0.3099 0.14676 0.3099 0.2669 L 0.3099 0.53426 " pathEditMode="relative" rAng="0" ptsTypes="AAAA">
                                      <p:cBhvr>
                                        <p:cTn id="1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8815 -7.40741E-7 C 0.12761 -7.40741E-7 0.17631 0.0831 0.17631 0.1507 L 0.17631 0.30162 " pathEditMode="relative" rAng="0" ptsTypes="AAAA">
                                      <p:cBhvr>
                                        <p:cTn id="1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17787 0 C 0.25743 0 0.35573 -0.07361 0.35573 -0.13333 L 0.35573 -0.26667 " pathEditMode="relative" rAng="0" ptsTypes="AAAA">
                                      <p:cBhvr>
                                        <p:cTn id="1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7 L -0.08099 3.7037E-7 C -0.11667 3.7037E-7 -0.16055 -0.07338 -0.16055 -0.13264 L -0.16055 -0.26482 " pathEditMode="relative" rAng="0" ptsTypes="AAAA">
                                      <p:cBhvr>
                                        <p:cTn id="1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5" grpId="0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416631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Март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" y="3351673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07741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Январь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9309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Декабрь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3" y="2537029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юль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8" y="5219020"/>
            <a:ext cx="2101822" cy="139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1" y="5206452"/>
            <a:ext cx="1855508" cy="13944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794" y="1834572"/>
            <a:ext cx="1511206" cy="14288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907" y="173447"/>
            <a:ext cx="1434474" cy="127957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9" y="5219020"/>
            <a:ext cx="2107923" cy="13912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0957" y="3645003"/>
            <a:ext cx="1203815" cy="9800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14" y="5219020"/>
            <a:ext cx="2079375" cy="13819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81" y="5211106"/>
            <a:ext cx="2216284" cy="13851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2798" y="3233957"/>
            <a:ext cx="961176" cy="1811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5802" y="52298"/>
            <a:ext cx="968172" cy="17542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431870" y="3762503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Признаки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2" y="172238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Апрель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71189" y="2961315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Одежда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400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Весна</a:t>
            </a:r>
            <a:endParaRPr lang="ru-RU" dirty="0"/>
          </a:p>
        </p:txBody>
      </p:sp>
      <p:sp>
        <p:nvSpPr>
          <p:cNvPr id="5" name="Скругленный прямоугольник 4" title="Месяцы"/>
          <p:cNvSpPr/>
          <p:nvPr/>
        </p:nvSpPr>
        <p:spPr>
          <a:xfrm>
            <a:off x="3801611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Месяцы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5612 -7.40741E-7 C 0.22604 -7.40741E-7 0.31224 0.08218 0.31224 0.14907 L 0.31224 0.2981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612 -2.22222E-6 C 0.22604 -2.22222E-6 0.31224 -0.05092 0.31224 -0.09097 L 0.31224 -0.18125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8815 -2.22222E-6 C 0.12748 -2.22222E-6 0.17631 -0.04838 0.17631 -0.0875 L 0.17631 -0.175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19883 0 C 0.2879 0 0.39779 -0.06111 0.39779 -0.11065 L 0.39779 -0.22083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06901 0 C 0.09987 0 0.13815 -0.06481 0.13815 -0.11736 L 0.13815 -0.23426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16758 3.7037E-7 C -0.24271 3.7037E-7 -0.33489 -0.06435 -0.33489 -0.11644 L -0.33489 -0.23264 " pathEditMode="relative" rAng="0" ptsTypes="AA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45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4166 3.33333E-6 C -0.20521 3.33333E-6 -0.28333 0.0662 -0.28333 0.12014 L -0.28333 0.24051 " pathEditMode="relative" rAng="0" ptsTypes="AAAA">
                                      <p:cBhvr>
                                        <p:cTn id="1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14075 -2.22222E-6 C -0.20377 -2.22222E-6 -0.28138 -0.02592 -0.28138 -0.04629 L -0.28138 -0.09213 " pathEditMode="relative" rAng="0" ptsTypes="AAAA">
                                      <p:cBhvr>
                                        <p:cTn id="1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" grpId="0" animBg="1"/>
      <p:bldP spid="8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8" y="-2999"/>
            <a:ext cx="12196308" cy="686099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416631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Н</a:t>
            </a:r>
            <a:r>
              <a:rPr lang="ru-RU" sz="2400" dirty="0" smtClean="0"/>
              <a:t>оябрь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" y="3351673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Июнь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07741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Январь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9309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Декабрь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3" y="2537029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</a:t>
            </a:r>
            <a:r>
              <a:rPr lang="ru-RU" sz="2400" dirty="0" smtClean="0"/>
              <a:t>юль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8" y="5219020"/>
            <a:ext cx="2101822" cy="1391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1" y="5291377"/>
            <a:ext cx="1855508" cy="12246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4615" y="1510769"/>
            <a:ext cx="968172" cy="17542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/>
          <a:srcRect l="5077"/>
          <a:stretch/>
        </p:blipFill>
        <p:spPr>
          <a:xfrm>
            <a:off x="10880713" y="213829"/>
            <a:ext cx="1120635" cy="12587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10" y="5219020"/>
            <a:ext cx="1855601" cy="13912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684" y="5219020"/>
            <a:ext cx="1840434" cy="13819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381" y="5211219"/>
            <a:ext cx="2216284" cy="13849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4144" y="2392313"/>
            <a:ext cx="1200000" cy="1114286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10844923" y="3351673"/>
            <a:ext cx="1234987" cy="1762384"/>
            <a:chOff x="10844923" y="3351673"/>
            <a:chExt cx="1234987" cy="1762384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44923" y="3351673"/>
              <a:ext cx="1234987" cy="1762384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22787" y="3754356"/>
              <a:ext cx="157123" cy="478279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16907" y="173447"/>
            <a:ext cx="1434474" cy="127957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2" y="172238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Август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870" y="3762503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Признаки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71189" y="2961315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Одежда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400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Лето</a:t>
            </a:r>
            <a:endParaRPr lang="ru-RU" dirty="0"/>
          </a:p>
        </p:txBody>
      </p:sp>
      <p:sp>
        <p:nvSpPr>
          <p:cNvPr id="5" name="Скругленный прямоугольник 4" title="Месяцы"/>
          <p:cNvSpPr/>
          <p:nvPr/>
        </p:nvSpPr>
        <p:spPr>
          <a:xfrm>
            <a:off x="3801611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Месяцы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5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5612 -7.40741E-7 C 0.22604 -7.40741E-7 0.31224 0.08218 0.31224 0.14907 L 0.31224 0.29815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8789 -2.22222E-6 C 0.12748 -2.22222E-6 0.17617 0.0169 0.17617 0.03079 L 0.17617 0.06181 " pathEditMode="relative" rAng="0" ptsTypes="AA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15612 -2.22222E-6 C 0.22604 -2.22222E-6 0.31224 -0.05092 0.31224 -0.09097 L 0.31224 -0.18125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7226 0 C 0.10443 0 0.14453 -0.07384 0.14453 -0.1338 L 0.14453 -0.26736 " pathEditMode="relative" rAng="0" ptsTypes="AAAA">
                                      <p:cBhvr>
                                        <p:cTn id="10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27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16966 3.7037E-7 C -0.2457 3.7037E-7 -0.33906 -0.07014 -0.33906 -0.12685 L -0.33906 -0.25347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00469 -0.19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08334 1.48148E-6 C -0.12071 1.48148E-6 -0.16667 0.07847 -0.16667 0.14259 L -0.16667 0.28565 " pathEditMode="relative" rAng="0" ptsTypes="AAAA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4166 3.7037E-7 C -0.2052 3.7037E-7 -0.28333 -0.0294 -0.28333 -0.05301 L -0.28333 -0.10579 " pathEditMode="relative" rAng="0" ptsTypes="AAAA">
                                      <p:cBhvr>
                                        <p:cTn id="1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2" animBg="1"/>
      <p:bldP spid="8" grpId="0" animBg="1"/>
      <p:bldP spid="8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2" y="172238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Март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166317"/>
            <a:ext cx="1485900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Сентябрь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4" y="3351673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Май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907741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Январь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3" y="2537029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Октябрь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2" y="5219020"/>
            <a:ext cx="1851174" cy="13912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83" y="5211106"/>
            <a:ext cx="2084280" cy="13851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14" y="5223785"/>
            <a:ext cx="2079375" cy="13723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2849" y="3900864"/>
            <a:ext cx="1180952" cy="10761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2093" y="268915"/>
            <a:ext cx="1161082" cy="19418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t="21958" r="3847" b="4785"/>
          <a:stretch/>
        </p:blipFill>
        <p:spPr>
          <a:xfrm>
            <a:off x="2611650" y="5219021"/>
            <a:ext cx="2007975" cy="1377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82" y="5219021"/>
            <a:ext cx="2092391" cy="1389696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270448" y="3273111"/>
            <a:ext cx="1410346" cy="1786411"/>
            <a:chOff x="9270448" y="3273111"/>
            <a:chExt cx="1410346" cy="178641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70448" y="3273111"/>
              <a:ext cx="1347869" cy="178641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33175" y="4792855"/>
              <a:ext cx="247619" cy="266667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0794" y="1834572"/>
            <a:ext cx="1511206" cy="14288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2644" y="238616"/>
            <a:ext cx="1477674" cy="121441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71189" y="2961315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Одежда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93097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Ноябрь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870" y="3762503"/>
            <a:ext cx="1526797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Признаки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400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Осень</a:t>
            </a:r>
            <a:endParaRPr lang="ru-RU" dirty="0"/>
          </a:p>
        </p:txBody>
      </p:sp>
      <p:sp>
        <p:nvSpPr>
          <p:cNvPr id="5" name="Скругленный прямоугольник 4" title="Месяцы"/>
          <p:cNvSpPr/>
          <p:nvPr/>
        </p:nvSpPr>
        <p:spPr>
          <a:xfrm>
            <a:off x="3801611" y="2961315"/>
            <a:ext cx="1417739" cy="545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Месяцы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8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5469 -2.22222E-6 C 0.22357 -2.22222E-6 0.30937 -0.08078 0.30937 -0.14583 L 0.30937 -0.29166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8907 -2.22222E-6 C 0.12891 -2.22222E-6 0.17813 0.0169 0.17813 0.03079 L 0.17813 0.06181 " pathEditMode="relative" rAng="0" ptsTypes="AAAA">
                                      <p:cBhvr>
                                        <p:cTn id="10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5612 -7.40741E-7 C 0.22604 -7.40741E-7 0.31224 0.14722 0.31224 0.26713 L 0.31224 0.53426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07878 -2.59259E-6 C 0.11407 -2.59259E-6 0.15769 -0.06018 0.15769 -0.10856 L 0.15769 -0.21643 " pathEditMode="relative" rAng="0" ptsTypes="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681 1.48148E-6 C -0.09856 1.48148E-6 -0.13593 -0.06482 -0.13593 -0.11713 L -0.13593 -0.23403 " pathEditMode="relative" rAng="0" ptsTypes="AAAA">
                                      <p:cBhvr>
                                        <p:cTn id="1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4635 7.40741E-7 C -0.21198 7.40741E-7 -0.29271 -0.00185 -0.29271 -0.00347 L -0.29271 -0.00671 " pathEditMode="relative" rAng="0" ptsTypes="AAAA">
                                      <p:cBhvr>
                                        <p:cTn id="1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8568 2.59259E-6 C -0.12422 2.59259E-6 -0.17135 -0.00996 -0.17135 -0.01783 L -0.17135 -0.03542 " pathEditMode="relative" rAng="0" ptsTypes="AAAA"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862" y="3632200"/>
            <a:ext cx="11344275" cy="1325563"/>
          </a:xfrm>
        </p:spPr>
        <p:txBody>
          <a:bodyPr/>
          <a:lstStyle/>
          <a:p>
            <a:r>
              <a:rPr lang="ru-RU" dirty="0" smtClean="0"/>
              <a:t>Молодец тебе удалось справиться с заданием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6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49</Words>
  <Application>Microsoft Office PowerPoint</Application>
  <PresentationFormat>Широкоэкранный</PresentationFormat>
  <Paragraphs>43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Времена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 тебе удалось справиться с заданием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Koragua KOK</dc:creator>
  <cp:lastModifiedBy>Koragua KOK</cp:lastModifiedBy>
  <cp:revision>45</cp:revision>
  <dcterms:created xsi:type="dcterms:W3CDTF">2022-03-25T11:31:53Z</dcterms:created>
  <dcterms:modified xsi:type="dcterms:W3CDTF">2022-04-03T15:29:11Z</dcterms:modified>
</cp:coreProperties>
</file>