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8AF7434-A716-450B-B266-24CC251B0F4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00B9A72-AE0C-4B9C-BE93-D6A30384A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09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7434-A716-450B-B266-24CC251B0F4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9A72-AE0C-4B9C-BE93-D6A30384A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633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7434-A716-450B-B266-24CC251B0F4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9A72-AE0C-4B9C-BE93-D6A30384A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97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7434-A716-450B-B266-24CC251B0F4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9A72-AE0C-4B9C-BE93-D6A30384A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957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8AF7434-A716-450B-B266-24CC251B0F4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00B9A72-AE0C-4B9C-BE93-D6A30384A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5387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7434-A716-450B-B266-24CC251B0F4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9A72-AE0C-4B9C-BE93-D6A30384A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2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7434-A716-450B-B266-24CC251B0F4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9A72-AE0C-4B9C-BE93-D6A30384A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257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7434-A716-450B-B266-24CC251B0F4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9A72-AE0C-4B9C-BE93-D6A30384A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689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7434-A716-450B-B266-24CC251B0F4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9A72-AE0C-4B9C-BE93-D6A30384A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378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7434-A716-450B-B266-24CC251B0F4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0B9A72-AE0C-4B9C-BE93-D6A30384A1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94553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8AF7434-A716-450B-B266-24CC251B0F4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0B9A72-AE0C-4B9C-BE93-D6A30384A1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15237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8AF7434-A716-450B-B266-24CC251B0F4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00B9A72-AE0C-4B9C-BE93-D6A30384A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961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 </a:t>
            </a:r>
            <a:r>
              <a:rPr lang="ru-RU" sz="5400" smtClean="0"/>
              <a:t>«ДАРИ ДОБРО!»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Проект в средней группе детского сада</a:t>
            </a:r>
          </a:p>
          <a:p>
            <a:r>
              <a:rPr lang="ru-RU" dirty="0" smtClean="0"/>
              <a:t>Подготовила: воспитатель </a:t>
            </a:r>
            <a:r>
              <a:rPr lang="ru-RU" dirty="0" err="1" smtClean="0"/>
              <a:t>Канюкова</a:t>
            </a:r>
            <a:r>
              <a:rPr lang="ru-RU" dirty="0" smtClean="0"/>
              <a:t> А.Н.</a:t>
            </a:r>
          </a:p>
          <a:p>
            <a:r>
              <a:rPr lang="ru-RU" dirty="0" smtClean="0"/>
              <a:t>МДОУ «Детский сад №192» г. Ярославля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55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380" y="628650"/>
            <a:ext cx="99898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Цель проекта: </a:t>
            </a:r>
            <a:r>
              <a:rPr lang="ru-RU" sz="2400" dirty="0"/>
              <a:t>формирование духовности, нравственно – патриотических чувств у детей дошкольного возраста по отношению к старшему поколению</a:t>
            </a:r>
          </a:p>
          <a:p>
            <a:r>
              <a:rPr lang="ru-RU" sz="2400" b="1" dirty="0"/>
              <a:t>Задачи проекта:</a:t>
            </a:r>
          </a:p>
          <a:p>
            <a:r>
              <a:rPr lang="ru-RU" sz="2400" i="1" u="sng" dirty="0"/>
              <a:t>Образовательные</a:t>
            </a:r>
          </a:p>
          <a:p>
            <a:r>
              <a:rPr lang="ru-RU" sz="2400" dirty="0"/>
              <a:t>Расширять представление детей о пожилых людях, укрепить связи между поколениями.</a:t>
            </a:r>
          </a:p>
          <a:p>
            <a:r>
              <a:rPr lang="ru-RU" sz="2400" i="1" u="sng" dirty="0"/>
              <a:t>Развивающие</a:t>
            </a:r>
          </a:p>
          <a:p>
            <a:r>
              <a:rPr lang="ru-RU" sz="2400" dirty="0"/>
              <a:t>Развитие творческих способностей.</a:t>
            </a:r>
          </a:p>
          <a:p>
            <a:r>
              <a:rPr lang="ru-RU" sz="2400" i="1" u="sng" dirty="0"/>
              <a:t>Воспитательные</a:t>
            </a:r>
          </a:p>
          <a:p>
            <a:r>
              <a:rPr lang="ru-RU" sz="2400" dirty="0"/>
              <a:t>Продолжать воспитывать уважительное отношение к окружающим, совершенствование навыков культуры поведения.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5009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669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090612"/>
            <a:ext cx="7772400" cy="437197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96400" y="674370"/>
            <a:ext cx="2430780" cy="5116830"/>
          </a:xfrm>
        </p:spPr>
        <p:txBody>
          <a:bodyPr>
            <a:noAutofit/>
          </a:bodyPr>
          <a:lstStyle/>
          <a:p>
            <a:r>
              <a:rPr lang="ru-RU" sz="2000" dirty="0"/>
              <a:t>В Ярославле существует волонтёрская группа «Дари радость», которая оказывает помощь одиноким бабушкам и дедушкам и инвалидам, проживающим в домах-интернатах Ярославской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40417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126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778793" y="-433214"/>
            <a:ext cx="5529263" cy="7372350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9296400" y="607392"/>
            <a:ext cx="2430780" cy="5183808"/>
          </a:xfrm>
        </p:spPr>
        <p:txBody>
          <a:bodyPr>
            <a:normAutofit/>
          </a:bodyPr>
          <a:lstStyle/>
          <a:p>
            <a:r>
              <a:rPr lang="ru-RU" sz="2000" dirty="0"/>
              <a:t>На занятии по аппликации дети с помощью педагога изготовили </a:t>
            </a:r>
            <a:r>
              <a:rPr lang="ru-RU" sz="2000" dirty="0" smtClean="0"/>
              <a:t>поздравительные открытки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220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0" y="354330"/>
            <a:ext cx="956310" cy="3086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830228" y="-322421"/>
            <a:ext cx="5289233" cy="705231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96400" y="1611630"/>
            <a:ext cx="2430780" cy="423672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Каждая открытка была подписана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849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6000" y="609600"/>
            <a:ext cx="7112000" cy="5334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96400" y="1051560"/>
            <a:ext cx="2430780" cy="4739640"/>
          </a:xfrm>
        </p:spPr>
        <p:txBody>
          <a:bodyPr>
            <a:normAutofit/>
          </a:bodyPr>
          <a:lstStyle/>
          <a:p>
            <a:r>
              <a:rPr lang="ru-RU" sz="2400" dirty="0"/>
              <a:t>Мы надеемся, милые детские работы обрадуют и немного развеселят наших дедушек и бабушек! </a:t>
            </a:r>
          </a:p>
        </p:txBody>
      </p:sp>
    </p:spTree>
    <p:extLst>
      <p:ext uri="{BB962C8B-B14F-4D97-AF65-F5344CB8AC3E}">
        <p14:creationId xmlns:p14="http://schemas.microsoft.com/office/powerpoint/2010/main" xmlns="" val="9384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36</TotalTime>
  <Words>135</Words>
  <Application>Microsoft Office PowerPoint</Application>
  <PresentationFormat>Произвольный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Савон</vt:lpstr>
      <vt:lpstr> «ДАРИ ДОБРО!»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«Открытка для одиноких бабушек и дедушек»</dc:title>
  <dc:creator>kanyu</dc:creator>
  <cp:lastModifiedBy>User</cp:lastModifiedBy>
  <cp:revision>4</cp:revision>
  <dcterms:created xsi:type="dcterms:W3CDTF">2021-12-12T11:01:38Z</dcterms:created>
  <dcterms:modified xsi:type="dcterms:W3CDTF">2023-02-21T08:01:38Z</dcterms:modified>
</cp:coreProperties>
</file>