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1" r:id="rId2"/>
    <p:sldId id="257" r:id="rId3"/>
    <p:sldId id="258" r:id="rId4"/>
    <p:sldId id="267" r:id="rId5"/>
    <p:sldId id="269" r:id="rId6"/>
    <p:sldId id="263" r:id="rId7"/>
    <p:sldId id="266" r:id="rId8"/>
    <p:sldId id="264" r:id="rId9"/>
    <p:sldId id="265" r:id="rId10"/>
    <p:sldId id="268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DFC12-573E-4CCB-93F8-9B064480A1F1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31871-BA8D-408C-93A8-E50A723B39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399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31871-BA8D-408C-93A8-E50A723B39A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sz="5400" dirty="0" smtClean="0">
                <a:latin typeface="Arial" pitchFamily="34" charset="0"/>
                <a:cs typeface="Arial" pitchFamily="34" charset="0"/>
              </a:rPr>
              <a:t>            </a:t>
            </a:r>
          </a:p>
          <a:p>
            <a:pPr>
              <a:buNone/>
            </a:pPr>
            <a:r>
              <a:rPr lang="ru-RU" sz="540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540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«МОЙ ДРУГ – МЯЧ»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Подготовили         </a:t>
            </a:r>
          </a:p>
          <a:p>
            <a:pPr algn="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старшие воспитатели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Кокорева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Д.В.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Гусева Л.А.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200" dirty="0" smtClean="0"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Муниципальное дошкольное </a:t>
            </a:r>
            <a:r>
              <a:rPr lang="ru-RU" sz="2200" dirty="0" smtClean="0"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образовательное учреждение</a:t>
            </a:r>
            <a:br>
              <a:rPr lang="ru-RU" sz="2200" dirty="0" smtClean="0"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«Детский сад №</a:t>
            </a:r>
            <a:r>
              <a:rPr lang="ru-RU" sz="2200" dirty="0" smtClean="0"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192 </a:t>
            </a:r>
            <a:r>
              <a:rPr lang="ru-RU" sz="2200" dirty="0"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200" dirty="0" smtClean="0"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i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http://vospitatel.com.ua/images/piramidka-3god3.jpg"/>
          <p:cNvPicPr/>
          <p:nvPr/>
        </p:nvPicPr>
        <p:blipFill rotWithShape="1">
          <a:blip r:embed="rId2" cstate="print"/>
          <a:srcRect l="7985" t="20259" r="6539" b="20677"/>
          <a:stretch/>
        </p:blipFill>
        <p:spPr bwMode="auto">
          <a:xfrm>
            <a:off x="1011381" y="4005064"/>
            <a:ext cx="1967345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Можно только удивляться, замечая какое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разнообразие впечатлений и действий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может давать малышу обычный мяч! Простейшие, на наш взрослый взгляд, действия в действительности оказываются исключительно полезны. Развивают наблюдательность, концентрацию внимания, чувства, движение и даже мышление. И зачастую, малыш самостоятельно подмечает и отыскивает многообразные тайны и сюрпризы. А это как раз и есть столь желанная для родителей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самостоятельность и волевая активность.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116616" y="332656"/>
            <a:ext cx="2684984" cy="93610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>
              <a:buNone/>
            </a:pPr>
            <a:r>
              <a:rPr lang="ru-RU" sz="5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sz="5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rot="10800000">
            <a:off x="395536" y="-315416"/>
            <a:ext cx="8229600" cy="2434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Рисунок 3" descr="http://promalishei.ru/images/mir-malysha/Igri/%D0%9F%D0%BE%D0%B4%D0%B2%D0%B8%D0%B6%D0%BD%D1%8B%D0%B5_%D0%B8%D0%B3%D1%80%D1%8B_%D1%81_%D0%BC%D1%8F%D1%87%D0%BE%D0%BC_%D0%B4%D0%BB%D1%8F_%D0%B4%D0%B5%D1%82%D0%B5%D0%B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708921"/>
            <a:ext cx="4608512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Мяч – удобная, динамичная игрушка, занимающая особое место в развитии действий руки. Первые игры с мячом бесценны по своей значимости для здоровья, эмоциональной достаточности, физического и интеллектуального развития маленького ребенка.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Движения рук способствует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развитию речи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ребенка .</a:t>
            </a:r>
          </a:p>
          <a:p>
            <a:pPr>
              <a:buNone/>
            </a:pP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Игры и упражнения с мячом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развивают ориентировку в пространстве, регулируют силу и точность броска, развивают глазомер, ловкость, быстроту реакции; нормализуют эмоционально-волевую сферу.</a:t>
            </a:r>
          </a:p>
          <a:p>
            <a:pPr>
              <a:buNone/>
            </a:pP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Игрушки из разных материалов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развивают тактильное восприятие и дают малышу на чувственном, бессознательном уровне знание о свойствах и многообразии мира.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Подавляющее большинство игр с мячом имеет большой потенциал 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для социального развития, общения и взаимодействия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О значении мяча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– помочь малышу научиться справляться с разнокалиберными мячиками (маленький мяч, который он может удержать в одной руке, или большой надувной, который можно удержать только двумя руками), катать, ловить и целенаправленно бросать, пользоваться палочкой, клюшкой или другими подходящими орудиями для толкания, закатывания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Основная цель игр с мячом в раннем возрасте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www.karapuziki.kz/razvivauschie_igry_s_myachom/igry_s_myachom_01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861048"/>
            <a:ext cx="432048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для баскетбола</a:t>
            </a: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для бейсбола</a:t>
            </a: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для футбола</a:t>
            </a: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для бильярда</a:t>
            </a: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для тенниса</a:t>
            </a: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 для гольфа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Мячи бывают разные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top-facts.ru/set_pictures/62465092700TF-3283_L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628800"/>
            <a:ext cx="3697213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deti-nawe-vse.ru/wp-content/uploads/2014/01/Myachi-dlya-ig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6800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Мяч должен быть удобен и не вызывать у малыша слез от ощущения собственной неловкости!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Прыгучесть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(прыгучими могут быть не только резиновые мячи, но и хорошо набитые шерстяные)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яжесть/легкость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для ребенка, только начавшего ходить, тяжелый футбольный мяч из-за своего веса и большого размера просто не может быть игрушкой. А вот старшим дошкольникам проявлять свою ловкость с самыми разными мячами доставляет истинное удовольствие) 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Цвет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цветовосприятие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глаза лучше развивается на сочных, открытых цветах радуги, их вариантах и оттенках в пастельной гамме)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Качество поверхности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чем больше будет натуральных материалов, тем богаче станет опыт ребенка в действиях с ними, комплексном восприятии их свойств и пр.)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Окраска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обратите внимание, не линяет ли мяч! Не облезает ли, не отколупывается ли с него краска? Это может быть опасно для ребенка)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Выбор мяча.</a:t>
            </a:r>
            <a:endParaRPr lang="ru-RU" sz="3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Игры с мячом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44008" y="1988840"/>
            <a:ext cx="388843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дидактические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1916832"/>
            <a:ext cx="352839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подвижные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771800" y="1052736"/>
            <a:ext cx="144016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716016" y="1124744"/>
            <a:ext cx="158417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Содержимое 13" descr="http://tmndetsady.ru/upload/news/orig_0fdf727fa035ed86f2db0f2697171c98.jpg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140968"/>
            <a:ext cx="410445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Содержимое 15" descr="БАСКЕТБОЛ ДЛЯ ДОШКОЛЯТ"/>
          <p:cNvPicPr>
            <a:picLocks noGrp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140969"/>
            <a:ext cx="410445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>
            <a:normAutofit/>
          </a:bodyPr>
          <a:lstStyle/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всё дальше и выше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кидаем мячики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кто попадёт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мяч в ворота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прокати и догони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сбей кеглю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весёлые мячи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найди и промолчи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ловишка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 мячом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лови – бросай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охотники и звери</a:t>
            </a: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rot="10800000" flipV="1">
            <a:off x="457200" y="620688"/>
            <a:ext cx="8229600" cy="72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700" dirty="0" smtClean="0"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Подвижные игры с мячом</a:t>
            </a:r>
            <a:b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vkjournal.ru/vk/html/656/656500/52c5189391854c93e8a0e1326e5_html_648282a2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628800"/>
            <a:ext cx="4464496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Мяч бросай, четко фрукты называй(овощи называй) 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Мяч бросай, одним словом называй(назвать обобщающее слово) 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Я знаю пять названий игрушек</a:t>
            </a:r>
          </a:p>
          <a:p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Бывает-не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бывает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Один-много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Кто что делает?(кто какой)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Скажи какой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Чья вещь?(молоток папин)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Животные и их детеныши</a:t>
            </a:r>
          </a:p>
          <a:p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Съедобное-несъедобное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Дидактические игры с мячом в работе с детьми по коррекции речи.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170</TotalTime>
  <Words>224</Words>
  <Application>Microsoft Office PowerPoint</Application>
  <PresentationFormat>Экран (4:3)</PresentationFormat>
  <Paragraphs>69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 Муниципальное дошкольное образовательное учреждение  «Детский сад №192 »    </vt:lpstr>
      <vt:lpstr>О значении мяча </vt:lpstr>
      <vt:lpstr>Основная цель игр с мячом в раннем возрасте</vt:lpstr>
      <vt:lpstr>Мячи бывают разные:</vt:lpstr>
      <vt:lpstr>Презентация PowerPoint</vt:lpstr>
      <vt:lpstr>Выбор мяча.</vt:lpstr>
      <vt:lpstr>Игры с мячом</vt:lpstr>
      <vt:lpstr> Подвижные игры с мячом </vt:lpstr>
      <vt:lpstr>Дидактические игры с мячом в работе с детьми по коррекции речи.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Артур</dc:creator>
  <cp:lastModifiedBy>1</cp:lastModifiedBy>
  <cp:revision>17</cp:revision>
  <dcterms:created xsi:type="dcterms:W3CDTF">2014-05-31T07:01:54Z</dcterms:created>
  <dcterms:modified xsi:type="dcterms:W3CDTF">2025-04-24T06:20:22Z</dcterms:modified>
</cp:coreProperties>
</file>