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7" r:id="rId5"/>
    <p:sldId id="263" r:id="rId6"/>
    <p:sldId id="265" r:id="rId7"/>
    <p:sldId id="261" r:id="rId8"/>
    <p:sldId id="262" r:id="rId9"/>
    <p:sldId id="264" r:id="rId10"/>
    <p:sldId id="266" r:id="rId11"/>
    <p:sldId id="267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D4"/>
    <a:srgbClr val="FFFEF9"/>
    <a:srgbClr val="FA9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4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6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5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1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87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96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7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74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4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4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5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9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6604-274F-4106-9965-46A4127256AE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D8C58-34D2-461C-838F-8922709D3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3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5E01-E189-4FD0-8489-9387F0A32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5C23-3C79-41EC-9063-A297347900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75" y="3476624"/>
            <a:ext cx="9144000" cy="1185863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9680" y="6173598"/>
            <a:ext cx="3312795" cy="6082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Полякова Е.С.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8880" y="2610058"/>
            <a:ext cx="7434072" cy="356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Консультация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родителей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Нетрадиционные техники рисования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детьми раннего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возраста</a:t>
            </a:r>
          </a:p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«Разноцветные ладошки»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8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58" y="2745673"/>
            <a:ext cx="4636008" cy="30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1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66938"/>
            <a:ext cx="11984182" cy="663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7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6538"/>
            <a:ext cx="11255952" cy="681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5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0"/>
            <a:ext cx="59574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02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641" y="1018095"/>
            <a:ext cx="8776355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49580" algn="r"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В.А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 Сухомлинский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11" y="3715047"/>
            <a:ext cx="4295030" cy="24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6237" y="1690687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Нетрадиционные техники рисования – это способы рисования различными материалами: поролоном, скомканной бумагой, трубочками, нитками, парафиновой свечой, сухими листьями; рисование ладошками, пальчиками, тупыми концами карандашей, ватными палочками и т.д.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7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6" y="906671"/>
            <a:ext cx="9530499" cy="8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8736" y="1714037"/>
            <a:ext cx="91950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Мелкой моторики рук и тактильного восприятия,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что в свою очередь благотворно сказывается на абстрактном мышлении и развитии речи;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Пространственной ориентировки на листе бумаги, глазомера и зрительного восприятия;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Внимания и усидчивости;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Мышления;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Изобразительных навыков и умений, наблюдательности, эстетического восприятия, эмоциональной отзывчивости. 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6" y="906671"/>
            <a:ext cx="9530499" cy="8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3897" y="1714036"/>
            <a:ext cx="8625525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Развивает координацию движений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Побуждает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детей к творческим поискам и решениям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Способствует снятию детских страхов;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Получает представление о форме и цвете предметного мира вокруг него;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Получает большое количество положительных эмоций;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Возможность воочию увидеть результат своих усилий, особенно важна для ребенка: - это дарит ощущение собственной значительности и компетентности</a:t>
            </a:r>
            <a:endParaRPr lang="ru-RU" sz="16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следует одеть в такие вещи, которые не жалко. Юный художник обязательно вымажется и что-либо попробует изобразить на себе.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Понадобится альбомный лист, а когда у ребенка сформируются первоначальные изобразительные навыки можно взять большой  лист - ватман, либо кусок обоев.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начала ребенку можно дать гуашевую краску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основных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цветов. </a:t>
            </a:r>
            <a:endParaRPr lang="ru-R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47088" y="292609"/>
            <a:ext cx="7955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Проводят первые занятия так: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47" y="4103311"/>
            <a:ext cx="3632878" cy="24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5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254" y="754144"/>
            <a:ext cx="10420546" cy="1361627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2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занятии важно активизировать внимание ребёнка, побудить его к деятельности при помощи дополнительных </a:t>
            </a:r>
            <a:r>
              <a:rPr lang="ru-RU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стимулов: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366127"/>
            <a:ext cx="10515600" cy="384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3703" y="2460396"/>
            <a:ext cx="893191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игра, которая является основным видом деятельности детей;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сюрпризный момент;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просьба о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помощи;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музыкальное сопровождение; и т. 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00" y="3394049"/>
            <a:ext cx="3503613" cy="252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5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" y="1690688"/>
            <a:ext cx="11439525" cy="4833937"/>
          </a:xfrm>
          <a:prstGeom prst="rect">
            <a:avLst/>
          </a:prstGeom>
          <a:solidFill>
            <a:srgbClr val="F8C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можно использовать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рисование пальчиками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рисование ватными палочками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рисование ладошками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353800" y="6577378"/>
            <a:ext cx="457200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10395438" y="6575363"/>
            <a:ext cx="428625" cy="2461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0909055" y="6575363"/>
            <a:ext cx="359752" cy="246185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Учимся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рисовать необычные рисунки обычными предметами!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31" y="2698266"/>
            <a:ext cx="4867349" cy="36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1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3826" y="1668544"/>
            <a:ext cx="10429973" cy="453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4083" y="1027522"/>
            <a:ext cx="61179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Можно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быть художником,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главное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любить и понимать прекрасное,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постигая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волшебный мир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творчества!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13" y="1187778"/>
            <a:ext cx="3447280" cy="459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289</Words>
  <Application>Microsoft Office PowerPoint</Application>
  <PresentationFormat>Произвольный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 занятии важно активизировать внимание ребёнка, побудить его к деятельности при помощи дополнительных стимулов: </vt:lpstr>
      <vt:lpstr>Учимся рисовать необычные рисунки обычными предметами!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1</cp:lastModifiedBy>
  <cp:revision>18</cp:revision>
  <dcterms:created xsi:type="dcterms:W3CDTF">2019-01-07T10:24:00Z</dcterms:created>
  <dcterms:modified xsi:type="dcterms:W3CDTF">2025-04-01T06:46:06Z</dcterms:modified>
</cp:coreProperties>
</file>