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3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92CF21-FBCE-47A5-A955-923E7B8F6E28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F8FA2A-4A2B-4660-AA7F-68033A1B26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75438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Обучение элементам грамоты.</a:t>
            </a:r>
            <a:br>
              <a:rPr lang="ru-RU" sz="4000" b="1" dirty="0" smtClean="0"/>
            </a:br>
            <a:r>
              <a:rPr lang="ru-RU" sz="4000" b="1" dirty="0"/>
              <a:t> </a:t>
            </a:r>
            <a:r>
              <a:rPr lang="ru-RU" sz="4000" b="1" dirty="0" smtClean="0"/>
              <a:t>«Буква Т» </a:t>
            </a:r>
            <a:br>
              <a:rPr lang="ru-RU" sz="4000" b="1" dirty="0" smtClean="0"/>
            </a:br>
            <a:r>
              <a:rPr lang="ru-RU" sz="4000" b="1" dirty="0" smtClean="0"/>
              <a:t>(окончание)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89604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8" y="1263835"/>
            <a:ext cx="9069660" cy="3821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074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62" y="116632"/>
            <a:ext cx="7853983" cy="6670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61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" y="404664"/>
            <a:ext cx="9144000" cy="5169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27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8" t="13323" r="19575" b="60899"/>
          <a:stretch/>
        </p:blipFill>
        <p:spPr>
          <a:xfrm>
            <a:off x="1771649" y="2948940"/>
            <a:ext cx="5177791" cy="2136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9552" y="33265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Прочитай слово. Правильно ли написаны все буквы? Напиши это слово в тетради.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118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33265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Прочитай слово. Правильно ли написаны все буквы? Какая буква написана неправильно? Напиши это слово в тетради правильно.</a:t>
            </a:r>
            <a:endParaRPr lang="ru-RU" sz="28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74" b="38368"/>
          <a:stretch/>
        </p:blipFill>
        <p:spPr>
          <a:xfrm>
            <a:off x="611560" y="2833509"/>
            <a:ext cx="7992338" cy="1799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086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9" t="62296" r="16200" b="14256"/>
          <a:stretch/>
        </p:blipFill>
        <p:spPr>
          <a:xfrm>
            <a:off x="1687026" y="2873494"/>
            <a:ext cx="5909310" cy="1995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39552" y="33265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Прочитай слово. Правильно ли написаны все буквы? Какая буква написана неправильно? Напиши это слово в тетради правильно.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608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537</TotalTime>
  <Words>61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Обучение элементам грамоты.  «Буква Т»  (окончание)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лексическая тема «Космос»</dc:title>
  <dc:creator>Алиса Бирюкова</dc:creator>
  <cp:lastModifiedBy>Алиса Бирюкова</cp:lastModifiedBy>
  <cp:revision>45</cp:revision>
  <dcterms:created xsi:type="dcterms:W3CDTF">2020-04-05T13:58:45Z</dcterms:created>
  <dcterms:modified xsi:type="dcterms:W3CDTF">2020-04-06T19:01:39Z</dcterms:modified>
</cp:coreProperties>
</file>