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84" r:id="rId6"/>
    <p:sldId id="286" r:id="rId7"/>
    <p:sldId id="280" r:id="rId8"/>
    <p:sldId id="287" r:id="rId9"/>
    <p:sldId id="288" r:id="rId10"/>
    <p:sldId id="265" r:id="rId11"/>
    <p:sldId id="266" r:id="rId12"/>
    <p:sldId id="281" r:id="rId13"/>
    <p:sldId id="269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smtClean="0"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№ 192»</a:t>
            </a:r>
            <a:endParaRPr lang="ru-RU" sz="1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7500" lnSpcReduction="10000"/>
          </a:bodyPr>
          <a:lstStyle/>
          <a:p>
            <a:pPr algn="ctr">
              <a:buNone/>
            </a:pPr>
            <a:r>
              <a:rPr lang="ru-RU" sz="4900" b="1" smtClean="0"/>
              <a:t>Животные - герои </a:t>
            </a:r>
          </a:p>
          <a:p>
            <a:pPr algn="ctr">
              <a:buNone/>
            </a:pPr>
            <a:r>
              <a:rPr lang="ru-RU" sz="4900" b="1" smtClean="0"/>
              <a:t>Великой Отечественной Войны                              3</a:t>
            </a:r>
            <a:r>
              <a:rPr lang="ru-RU" b="1" smtClean="0"/>
              <a:t> часть </a:t>
            </a:r>
          </a:p>
          <a:p>
            <a:pPr algn="ctr">
              <a:buNone/>
            </a:pPr>
            <a:endParaRPr lang="ru-RU" b="1" smtClean="0"/>
          </a:p>
          <a:p>
            <a:pPr>
              <a:buNone/>
            </a:pPr>
            <a:endParaRPr lang="ru-RU" b="1" smtClean="0"/>
          </a:p>
          <a:p>
            <a:pPr algn="ctr">
              <a:buNone/>
            </a:pPr>
            <a:endParaRPr lang="ru-RU" b="1" smtClean="0"/>
          </a:p>
          <a:p>
            <a:pPr algn="r">
              <a:buNone/>
            </a:pPr>
            <a:r>
              <a:rPr lang="ru-RU" sz="1800" b="1" smtClean="0"/>
              <a:t>Старший воспитатель </a:t>
            </a:r>
          </a:p>
          <a:p>
            <a:pPr algn="r">
              <a:buNone/>
            </a:pPr>
            <a:r>
              <a:rPr lang="ru-RU" sz="1800" b="1" err="1" smtClean="0"/>
              <a:t>Кокорева Д.В.</a:t>
            </a:r>
            <a:r>
              <a:rPr lang="ru-RU" b="1" smtClean="0"/>
              <a:t/>
            </a:r>
            <a:br>
              <a:rPr lang="ru-RU" b="1" smtClean="0"/>
            </a:br>
            <a:endParaRPr lang="ru-RU"/>
          </a:p>
        </p:txBody>
      </p:sp>
      <p:pic>
        <p:nvPicPr>
          <p:cNvPr id="7" name="Рисунок 6" descr="http://www.darwinmuseum.ru/pictures/news-animals-in-the-war-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827584" y="2780928"/>
            <a:ext cx="5544616" cy="3650357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xmlns="" val="3897554192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323512" cy="685799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83568" y="404664"/>
            <a:ext cx="799288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100"/>
          </a:p>
        </p:txBody>
      </p:sp>
      <p:pic>
        <p:nvPicPr>
          <p:cNvPr id="5" name="Рисунок 4" descr="50834_1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7544" y="548680"/>
            <a:ext cx="8352928" cy="5832648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xmlns="" val="3961157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476672"/>
            <a:ext cx="828092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>
                <a:latin typeface="Times New Roman" pitchFamily="18" charset="0"/>
                <a:ea typeface="Times New Roman" panose="02020603050405020304" pitchFamily="18" charset="0"/>
              </a:rPr>
              <a:t>Во время Великой Отечественной войны в состав советских войск входила резервная 28-я армия, в которой верблюды были тягловой силой для пушек. Она была сформирована во время Сталинградской битвы в Астрахани. Существенная нехватка лошадей и техники вынудила выловить и приручить почти 350 диких верблюдов. Большинство из них погибли в разных сражениях, а тех которые выжили постепенно "демобилизовывали" в зоопарки. </a:t>
            </a:r>
            <a:r>
              <a:rPr lang="ru-RU" sz="2800" smtClean="0">
                <a:latin typeface="Times New Roman" pitchFamily="18" charset="0"/>
                <a:ea typeface="Times New Roman" panose="02020603050405020304" pitchFamily="18" charset="0"/>
              </a:rPr>
              <a:t>     Необходимо </a:t>
            </a:r>
            <a:r>
              <a:rPr lang="ru-RU" sz="2800">
                <a:latin typeface="Times New Roman" pitchFamily="18" charset="0"/>
                <a:ea typeface="Times New Roman" panose="02020603050405020304" pitchFamily="18" charset="0"/>
              </a:rPr>
              <a:t>отметить, что корабли пустыни весьма успешно справлялись со своими задачами. </a:t>
            </a:r>
            <a:endParaRPr lang="ru-RU" sz="2800" smtClean="0">
              <a:latin typeface="Times New Roman" pitchFamily="18" charset="0"/>
              <a:ea typeface="Times New Roman" panose="02020603050405020304" pitchFamily="18" charset="0"/>
            </a:endParaRPr>
          </a:p>
          <a:p>
            <a:r>
              <a:rPr lang="ru-RU" sz="2800" smtClean="0">
                <a:latin typeface="Times New Roman" pitchFamily="18" charset="0"/>
                <a:ea typeface="Times New Roman" panose="02020603050405020304" pitchFamily="18" charset="0"/>
              </a:rPr>
              <a:t>А </a:t>
            </a:r>
            <a:r>
              <a:rPr lang="ru-RU" sz="2800">
                <a:latin typeface="Times New Roman" pitchFamily="18" charset="0"/>
                <a:ea typeface="Times New Roman" panose="02020603050405020304" pitchFamily="18" charset="0"/>
              </a:rPr>
              <a:t>верблюд по кличке Яшка даже участвовал в битве за Берлин в 1945. 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39611579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3" name="Рисунок 2" descr="Животные - герои Великой Отечественной Войны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7544" y="476672"/>
            <a:ext cx="8136904" cy="576064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xmlns="" val="3805489782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-343020" y="-60094"/>
            <a:ext cx="9498460" cy="7123844"/>
          </a:xfrm>
          <a:prstGeom prst="rect">
            <a:avLst/>
          </a:prstGeom>
          <a:noFill/>
        </p:spPr>
      </p:pic>
      <p:pic>
        <p:nvPicPr>
          <p:cNvPr id="5" name="Picture 2" descr="https://img-fotki.yandex.ru/get/9058/39574958.31/0_9af49_f3fb3dac_XL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393" y="260648"/>
            <a:ext cx="5939760" cy="350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203848" y="3024086"/>
            <a:ext cx="5622978" cy="370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115795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476672"/>
            <a:ext cx="76328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smtClean="0"/>
              <a:t> </a:t>
            </a:r>
            <a:endParaRPr lang="ru-RU" sz="240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611560" y="620688"/>
            <a:ext cx="784887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11579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476672"/>
            <a:ext cx="8424936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mtClean="0"/>
              <a:t>   </a:t>
            </a: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76672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/>
              <a:t>    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548681"/>
            <a:ext cx="806489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smtClean="0"/>
              <a:t>Символ мира — вестник войны</a:t>
            </a:r>
            <a:r>
              <a:rPr lang="ru-RU" sz="2400" b="1" smtClean="0"/>
              <a:t>.</a:t>
            </a:r>
            <a:endParaRPr lang="ru-RU" sz="2400" smtClean="0"/>
          </a:p>
          <a:p>
            <a:r>
              <a:rPr lang="ru-RU" sz="2600" smtClean="0"/>
              <a:t>Армия использовала почтовых голубей. Всего за годы войны почтовыми голубями доставлено более 15000 голубеграмм. </a:t>
            </a:r>
          </a:p>
          <a:p>
            <a:r>
              <a:rPr lang="ru-RU" sz="2600"/>
              <a:t> </a:t>
            </a:r>
            <a:r>
              <a:rPr lang="ru-RU" sz="2600" smtClean="0"/>
              <a:t>  Голуби представляли собой такую угрозу для врага, что нацисты специально отдавали приказы снайперам отстреливать голубей и даже натаскивали ястребов, которые исполняли роль истребителей. На оккупированных территориях издавались указы Рейха об изъятии всех голубей у населения. Большая часть изъятых птиц просто уничтожалась, наиболее породистых отправляли в Германию. </a:t>
            </a:r>
          </a:p>
          <a:p>
            <a:r>
              <a:rPr lang="ru-RU" sz="2600"/>
              <a:t> </a:t>
            </a:r>
            <a:r>
              <a:rPr lang="ru-RU" sz="2600" smtClean="0"/>
              <a:t>    За укрывательство потенциальных "пернатых партизан" их хозяину было только одно наказание — смерть. </a:t>
            </a:r>
            <a:endParaRPr lang="ru-RU" sz="2600"/>
          </a:p>
        </p:txBody>
      </p:sp>
    </p:spTree>
    <p:extLst>
      <p:ext uri="{BB962C8B-B14F-4D97-AF65-F5344CB8AC3E}">
        <p14:creationId xmlns:p14="http://schemas.microsoft.com/office/powerpoint/2010/main" xmlns="" val="421831742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Рисунок 2" descr="Животные - герои Великой Отечественной Войны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827585" y="692696"/>
            <a:ext cx="7632848" cy="504056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xmlns="" val="264788208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755576" y="476672"/>
            <a:ext cx="7704856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548978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61899" y="404664"/>
            <a:ext cx="8420201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548978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395536" y="382352"/>
            <a:ext cx="8340419" cy="6093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5489782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3"/>
            <a:ext cx="8229600" cy="2576276"/>
          </a:xfrm>
        </p:spPr>
        <p:txBody>
          <a:bodyPr>
            <a:normAutofit fontScale="90000"/>
          </a:bodyPr>
          <a:lstStyle/>
          <a:p>
            <a: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</a:br>
            <a:r>
              <a:rPr lang="ru-RU" sz="2700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 sz="2700">
                <a:latin typeface="Times New Roman" pitchFamily="18" charset="0"/>
                <a:ea typeface="Times New Roman" panose="02020603050405020304" pitchFamily="18" charset="0"/>
              </a:rPr>
            </a:br>
            <a: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</a:br>
            <a: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</a:br>
            <a: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</a:br>
            <a:r>
              <a:rPr lang="ru-RU" sz="3100" smtClean="0">
                <a:latin typeface="Times New Roman" pitchFamily="18" charset="0"/>
                <a:ea typeface="Times New Roman" panose="02020603050405020304" pitchFamily="18" charset="0"/>
              </a:rPr>
              <a:t>Избавлялись немцы от </a:t>
            </a:r>
            <a:r>
              <a:rPr lang="ru-RU" sz="3100">
                <a:latin typeface="Times New Roman" pitchFamily="18" charset="0"/>
                <a:ea typeface="Times New Roman" panose="02020603050405020304" pitchFamily="18" charset="0"/>
              </a:rPr>
              <a:t>голубей и потому, что помимо почты, они также приносили и бомбы. Птиц тренировали садиться на взрывоопасные объекты. Пернатая бомбардировка проходила так: голубь, оснащённый зажигательным снарядом нажимного действия, садился на необходимый объект. Устройство откреплялось от тела птицы, после чего символ мира улетал, а бомба оставалась. </a:t>
            </a:r>
            <a:r>
              <a:rPr lang="ru-RU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>
                <a:latin typeface="Times New Roman" pitchFamily="18" charset="0"/>
                <a:ea typeface="Times New Roman" panose="02020603050405020304" pitchFamily="18" charset="0"/>
              </a:rPr>
            </a:b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11579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476250"/>
            <a:ext cx="8229600" cy="2576513"/>
          </a:xfrm>
        </p:spPr>
        <p:txBody>
          <a:bodyPr>
            <a:normAutofit/>
          </a:bodyPr>
          <a:lstStyle/>
          <a:p>
            <a: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</a:br>
            <a:endParaRPr lang="ru-RU"/>
          </a:p>
        </p:txBody>
      </p:sp>
      <p:pic>
        <p:nvPicPr>
          <p:cNvPr id="6" name="Рисунок 5" descr="Обученный боевой голубь. "/>
          <p:cNvPicPr/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03648" y="620688"/>
            <a:ext cx="6336704" cy="5760640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  <p:extLst>
      <p:ext uri="{BB962C8B-B14F-4D97-AF65-F5344CB8AC3E}">
        <p14:creationId xmlns:p14="http://schemas.microsoft.com/office/powerpoint/2010/main" xmlns="" val="1189741334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https://avatars.mds.yandex.net/get-pdb/2727674/11da78be-154a-475e-b8c7-7efc58e144fd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476673"/>
            <a:ext cx="8229600" cy="2576276"/>
          </a:xfrm>
        </p:spPr>
        <p:txBody>
          <a:bodyPr>
            <a:normAutofit/>
          </a:bodyPr>
          <a:lstStyle/>
          <a:p>
            <a: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 sz="2700" smtClean="0">
                <a:latin typeface="Times New Roman" pitchFamily="18" charset="0"/>
                <a:ea typeface="Times New Roman" panose="02020603050405020304" pitchFamily="18" charset="0"/>
              </a:rPr>
            </a:br>
            <a:r>
              <a:rPr lang="ru-RU" sz="2700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 sz="2700">
                <a:latin typeface="Times New Roman" pitchFamily="18" charset="0"/>
                <a:ea typeface="Times New Roman" panose="02020603050405020304" pitchFamily="18" charset="0"/>
              </a:rPr>
            </a:br>
            <a:r>
              <a:rPr lang="ru-RU">
                <a:latin typeface="Times New Roman" pitchFamily="18" charset="0"/>
                <a:ea typeface="Times New Roman" panose="02020603050405020304" pitchFamily="18" charset="0"/>
              </a:rPr>
              <a:t/>
            </a:r>
            <a:br>
              <a:rPr lang="ru-RU">
                <a:latin typeface="Times New Roman" pitchFamily="18" charset="0"/>
                <a:ea typeface="Times New Roman" panose="02020603050405020304" pitchFamily="18" charset="0"/>
              </a:rPr>
            </a:b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43609" y="692696"/>
            <a:ext cx="6840760" cy="547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6526893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211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МУНИЦИПАЛЬНОЕ ДОШКОЛЬНОЕ ОБРАЗОВАТЕЛЬНОЕ УЧРЕЖДЕНИЕ «ДЕТСКИЙ САД № 192»</vt:lpstr>
      <vt:lpstr>Слайд 2</vt:lpstr>
      <vt:lpstr>Слайд 3</vt:lpstr>
      <vt:lpstr>Слайд 4</vt:lpstr>
      <vt:lpstr>Слайд 5</vt:lpstr>
      <vt:lpstr>Слайд 6</vt:lpstr>
      <vt:lpstr>     Избавлялись немцы от голубей и потому, что помимо почты, они также приносили и бомбы. Птиц тренировали садиться на взрывоопасные объекты. Пернатая бомбардировка проходила так: голубь, оснащённый зажигательным снарядом нажимного действия, садился на необходимый объект. Устройство откреплялось от тела птицы, после чего символ мира улетал, а бомба оставалась.  </vt:lpstr>
      <vt:lpstr> </vt:lpstr>
      <vt:lpstr>   </vt:lpstr>
      <vt:lpstr>Слайд 10</vt:lpstr>
      <vt:lpstr>Слайд 11</vt:lpstr>
      <vt:lpstr>Слайд 12</vt:lpstr>
      <vt:lpstr>Слайд 13</vt:lpstr>
      <vt:lpstr>Слайд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Notebook_ZAV</dc:creator>
  <cp:lastModifiedBy>Notebook_ZAV</cp:lastModifiedBy>
  <cp:revision>31</cp:revision>
  <dcterms:created xsi:type="dcterms:W3CDTF">2020-04-26T13:30:15Z</dcterms:created>
  <dcterms:modified xsi:type="dcterms:W3CDTF">2020-04-29T06:43:06Z</dcterms:modified>
</cp:coreProperties>
</file>