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6" r:id="rId2"/>
    <p:sldId id="293" r:id="rId3"/>
    <p:sldId id="291" r:id="rId4"/>
    <p:sldId id="267" r:id="rId5"/>
    <p:sldId id="292" r:id="rId6"/>
    <p:sldId id="268" r:id="rId7"/>
    <p:sldId id="282" r:id="rId8"/>
    <p:sldId id="280" r:id="rId9"/>
    <p:sldId id="28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88411" autoAdjust="0"/>
  </p:normalViewPr>
  <p:slideViewPr>
    <p:cSldViewPr>
      <p:cViewPr varScale="1">
        <p:scale>
          <a:sx n="102" d="100"/>
          <a:sy n="102" d="100"/>
        </p:scale>
        <p:origin x="18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91644-D23E-49EC-A2BD-A6EE7C14DE6A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DB667-DE3A-4F27-9682-3B0E58AB3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1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Утром в садик все пришли</a:t>
            </a:r>
            <a:b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Играть с друзьями будем мы</a:t>
            </a:r>
            <a:b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Упражнения, зарядка</a:t>
            </a:r>
            <a:b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 нужны как подзарядка</a:t>
            </a:r>
            <a:b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B667-DE3A-4F27-9682-3B0E58AB3FB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350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B667-DE3A-4F27-9682-3B0E58AB3FB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70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B667-DE3A-4F27-9682-3B0E58AB3FB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82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B667-DE3A-4F27-9682-3B0E58AB3FB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226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B667-DE3A-4F27-9682-3B0E58AB3FB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09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CDB667-DE3A-4F27-9682-3B0E58AB3FB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0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Татьяна\Desktop\фоны\07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786314" y="2551837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14290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В детский сад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 пришла весна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Мы посеем семена</a:t>
            </a:r>
          </a:p>
        </p:txBody>
      </p:sp>
      <p:pic>
        <p:nvPicPr>
          <p:cNvPr id="6148" name="Picture 4" descr="F:\20200512_16564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643050"/>
            <a:ext cx="3714776" cy="3571900"/>
          </a:xfrm>
          <a:prstGeom prst="round2DiagRect">
            <a:avLst/>
          </a:prstGeom>
          <a:noFill/>
          <a:ln w="76200">
            <a:solidFill>
              <a:srgbClr val="00B05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6149" name="Picture 5" descr="F:\20200512_17045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571480"/>
            <a:ext cx="3857652" cy="3929090"/>
          </a:xfrm>
          <a:prstGeom prst="round2DiagRect">
            <a:avLst/>
          </a:prstGeom>
          <a:noFill/>
          <a:ln w="76200"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488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Татьяна\Desktop\фоны\07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786314" y="2551837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0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Будем мы ухаживать, будем поливать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Будем за росточками дружно наблюдать </a:t>
            </a:r>
          </a:p>
        </p:txBody>
      </p:sp>
      <p:pic>
        <p:nvPicPr>
          <p:cNvPr id="7170" name="Picture 2" descr="F:\20200512_16573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1785926"/>
            <a:ext cx="3929090" cy="3429024"/>
          </a:xfrm>
          <a:prstGeom prst="round2DiagRect">
            <a:avLst/>
          </a:prstGeom>
          <a:noFill/>
          <a:ln w="76200">
            <a:solidFill>
              <a:srgbClr val="00B05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7171" name="Picture 3" descr="F:\20200512_17023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714356"/>
            <a:ext cx="3643338" cy="3714776"/>
          </a:xfrm>
          <a:prstGeom prst="round2DiagRect">
            <a:avLst/>
          </a:prstGeom>
          <a:noFill/>
          <a:ln w="76200">
            <a:solidFill>
              <a:srgbClr val="FFC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488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Татьяна\Desktop\фоны\0005-003-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55113" cy="68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42910" y="285728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Мы пока еще малышки, но уже читаем книжки.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Все хотим на свете знать, чтобы умненькими стать.</a:t>
            </a:r>
          </a:p>
        </p:txBody>
      </p:sp>
      <p:pic>
        <p:nvPicPr>
          <p:cNvPr id="3074" name="Picture 2" descr="F:\20200507_15420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1571612"/>
            <a:ext cx="4357718" cy="5072098"/>
          </a:xfrm>
          <a:prstGeom prst="round2DiagRect">
            <a:avLst/>
          </a:prstGeom>
          <a:noFill/>
          <a:ln w="57150">
            <a:solidFill>
              <a:srgbClr val="00B05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3075" name="Picture 3" descr="F:\20200507_15375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643050"/>
            <a:ext cx="3857652" cy="3786214"/>
          </a:xfrm>
          <a:prstGeom prst="round2DiagRect">
            <a:avLst/>
          </a:prstGeom>
          <a:noFill/>
          <a:ln w="57150">
            <a:solidFill>
              <a:srgbClr val="00B05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188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Татьяна\Desktop\фоны\0005-003-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763" y="-4763"/>
            <a:ext cx="9155113" cy="68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E:\20200506_09385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61467" y="642918"/>
            <a:ext cx="4996746" cy="4929222"/>
          </a:xfrm>
          <a:prstGeom prst="round2DiagRect">
            <a:avLst/>
          </a:prstGeom>
          <a:noFill/>
          <a:ln w="76200">
            <a:solidFill>
              <a:srgbClr val="00B05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8" name="Прямоугольник 7"/>
          <p:cNvSpPr/>
          <p:nvPr/>
        </p:nvSpPr>
        <p:spPr>
          <a:xfrm>
            <a:off x="214282" y="785795"/>
            <a:ext cx="292895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Пусть пока еще малы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Для глубоких знаний мы,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Но готовиться должны 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К школе мы заранее.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Завтра встретимся опять, 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Будем знать мы все на 5.</a:t>
            </a:r>
          </a:p>
        </p:txBody>
      </p:sp>
    </p:spTree>
    <p:extLst>
      <p:ext uri="{BB962C8B-B14F-4D97-AF65-F5344CB8AC3E}">
        <p14:creationId xmlns:p14="http://schemas.microsoft.com/office/powerpoint/2010/main" val="297507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Татьяна\Desktop\фоны\07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786314" y="2551837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14290"/>
            <a:ext cx="66437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Собираю </a:t>
            </a:r>
            <a:r>
              <a:rPr lang="ru-RU" sz="2400" dirty="0" err="1" smtClean="0">
                <a:solidFill>
                  <a:srgbClr val="C00000"/>
                </a:solidFill>
                <a:latin typeface="Segoe Print" pitchFamily="2" charset="0"/>
              </a:rPr>
              <a:t>пазлы</a:t>
            </a:r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 - детская игра. 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Из обрезков разных выросла гора.</a:t>
            </a:r>
            <a:endParaRPr lang="ru-RU" sz="2400" dirty="0">
              <a:solidFill>
                <a:srgbClr val="C00000"/>
              </a:solidFill>
              <a:latin typeface="Segoe Print" pitchFamily="2" charset="0"/>
            </a:endParaRPr>
          </a:p>
        </p:txBody>
      </p:sp>
      <p:pic>
        <p:nvPicPr>
          <p:cNvPr id="3" name="Picture 2" descr="F:\20200507_15370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42" y="1214422"/>
            <a:ext cx="6000792" cy="3786214"/>
          </a:xfrm>
          <a:prstGeom prst="round2DiagRect">
            <a:avLst/>
          </a:prstGeom>
          <a:noFill/>
          <a:ln w="76200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488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Татьяна\Desktop\фоны\07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E:\20200427_16112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44" y="285728"/>
            <a:ext cx="5000660" cy="4500594"/>
          </a:xfrm>
          <a:prstGeom prst="round2DiagRect">
            <a:avLst/>
          </a:prstGeom>
          <a:noFill/>
          <a:ln w="76200">
            <a:solidFill>
              <a:srgbClr val="00B0F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8" name="Прямоугольник 7"/>
          <p:cNvSpPr/>
          <p:nvPr/>
        </p:nvSpPr>
        <p:spPr>
          <a:xfrm>
            <a:off x="214282" y="1000108"/>
            <a:ext cx="33575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Раз, два, три, четыре, пять!</a:t>
            </a:r>
            <a:b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Вышли пальчики гулять!</a:t>
            </a:r>
            <a:b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Раз, два, три, четыре, пять!</a:t>
            </a:r>
            <a:b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В домик спрятались опять.</a:t>
            </a:r>
          </a:p>
          <a:p>
            <a:endParaRPr lang="ru-RU" sz="2400" dirty="0">
              <a:solidFill>
                <a:srgbClr val="C00000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15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фоны\7b9ad772ea3545edf61db2f28e8237d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1" y="0"/>
            <a:ext cx="91278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85720" y="642918"/>
            <a:ext cx="31432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Учим мы стихи и песни В нашей группе дошколят! Места нет для нас чудесней! Чем любимый детский сад!</a:t>
            </a:r>
            <a:b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</a:br>
            <a:endParaRPr lang="ru-RU" sz="2400" dirty="0">
              <a:solidFill>
                <a:srgbClr val="C00000"/>
              </a:solidFill>
              <a:latin typeface="Segoe Print" pitchFamily="2" charset="0"/>
            </a:endParaRPr>
          </a:p>
        </p:txBody>
      </p:sp>
      <p:pic>
        <p:nvPicPr>
          <p:cNvPr id="4" name="Picture 2" descr="F:\20200506_09461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44" y="428604"/>
            <a:ext cx="4500594" cy="3286148"/>
          </a:xfrm>
          <a:prstGeom prst="round2DiagRect">
            <a:avLst/>
          </a:prstGeom>
          <a:noFill/>
          <a:ln w="76200">
            <a:solidFill>
              <a:srgbClr val="00B0F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9614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Татьяна\Desktop\фоны\0001-001-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05" y="-15770"/>
            <a:ext cx="91320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548680"/>
            <a:ext cx="76328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i="1" dirty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3600" b="1" i="1" dirty="0">
              <a:solidFill>
                <a:srgbClr val="C00000"/>
              </a:solidFill>
            </a:endParaRPr>
          </a:p>
          <a:p>
            <a:endParaRPr lang="ru-RU" sz="36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endParaRPr lang="ru-RU" sz="3600" b="1" i="1" dirty="0">
              <a:solidFill>
                <a:srgbClr val="C00000"/>
              </a:solidFill>
              <a:cs typeface="Aharoni" pitchFamily="2" charset="-79"/>
            </a:endParaRPr>
          </a:p>
          <a:p>
            <a:endParaRPr lang="ru-RU" sz="36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endParaRPr lang="ru-RU" sz="3600" b="1" i="1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357298"/>
            <a:ext cx="4357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Пробил час – пора прощаться.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Segoe Print" pitchFamily="2" charset="0"/>
              </a:rPr>
              <a:t>Очень жаль нам расставаться. </a:t>
            </a:r>
          </a:p>
        </p:txBody>
      </p:sp>
      <p:pic>
        <p:nvPicPr>
          <p:cNvPr id="1027" name="Picture 3" descr="E:\20200427_18161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68" y="357166"/>
            <a:ext cx="4929222" cy="4357718"/>
          </a:xfrm>
          <a:prstGeom prst="round2DiagRect">
            <a:avLst/>
          </a:prstGeom>
          <a:noFill/>
          <a:ln>
            <a:solidFill>
              <a:srgbClr val="C00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198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Татьяна\Desktop\фоны\0001-001-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05" y="-15770"/>
            <a:ext cx="91320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54868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i="1" dirty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endParaRPr lang="ru-RU" sz="28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Segoe Print" pitchFamily="2" charset="0"/>
                <a:cs typeface="Aharoni" pitchFamily="2" charset="-79"/>
              </a:rPr>
              <a:t>Спасибо за внимание</a:t>
            </a:r>
          </a:p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Segoe Print" pitchFamily="2" charset="0"/>
                <a:cs typeface="Aharoni" pitchFamily="2" charset="-79"/>
              </a:rPr>
              <a:t>Всем здоровья</a:t>
            </a:r>
            <a:endParaRPr lang="ru-RU" sz="3600" b="1" i="1" dirty="0">
              <a:solidFill>
                <a:srgbClr val="C00000"/>
              </a:solidFill>
              <a:latin typeface="Segoe Print" pitchFamily="2" charset="0"/>
            </a:endParaRPr>
          </a:p>
          <a:p>
            <a:endParaRPr lang="ru-RU" sz="36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endParaRPr lang="ru-RU" sz="3600" b="1" i="1" dirty="0">
              <a:solidFill>
                <a:srgbClr val="C00000"/>
              </a:solidFill>
              <a:cs typeface="Aharoni" pitchFamily="2" charset="-79"/>
            </a:endParaRPr>
          </a:p>
          <a:p>
            <a:endParaRPr lang="ru-RU" sz="3600" b="1" i="1" dirty="0" smtClean="0">
              <a:solidFill>
                <a:srgbClr val="C00000"/>
              </a:solidFill>
              <a:cs typeface="Aharoni" pitchFamily="2" charset="-79"/>
            </a:endParaRPr>
          </a:p>
          <a:p>
            <a:endParaRPr lang="ru-RU" sz="3600" b="1" i="1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78579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986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120</Words>
  <Application>Microsoft Office PowerPoint</Application>
  <PresentationFormat>Экран (4:3)</PresentationFormat>
  <Paragraphs>48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Segoe Print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Пользователь Windows</cp:lastModifiedBy>
  <cp:revision>117</cp:revision>
  <dcterms:created xsi:type="dcterms:W3CDTF">2015-04-07T06:33:11Z</dcterms:created>
  <dcterms:modified xsi:type="dcterms:W3CDTF">2020-05-31T13:40:23Z</dcterms:modified>
</cp:coreProperties>
</file>