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 smtClean="0"/>
              <a:t>Вежливо- не вежливо»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Цель:</a:t>
            </a:r>
            <a:r>
              <a:rPr lang="ru-RU" dirty="0" smtClean="0"/>
              <a:t> Закреплять постоянное проявление вежливости в процессе общения, учить различать противоположные проявления: вежливость/не вежливость.</a:t>
            </a:r>
          </a:p>
          <a:p>
            <a:r>
              <a:rPr lang="ru-RU" b="1" dirty="0" smtClean="0"/>
              <a:t>Ход игры:</a:t>
            </a:r>
            <a:endParaRPr lang="ru-RU" dirty="0" smtClean="0"/>
          </a:p>
          <a:p>
            <a:r>
              <a:rPr lang="ru-RU" dirty="0" smtClean="0"/>
              <a:t>Воспитатель: Если вы посчитаете, что поступок вежливый, то хлопайте в ладоши.</a:t>
            </a:r>
          </a:p>
          <a:p>
            <a:r>
              <a:rPr lang="ru-RU" dirty="0" smtClean="0"/>
              <a:t>Если  считаете, что поступок невежливый, то топайте ногами</a:t>
            </a:r>
            <a:r>
              <a:rPr lang="ru-RU" b="1" dirty="0" smtClean="0"/>
              <a:t>.</a:t>
            </a:r>
            <a:endParaRPr lang="ru-RU" dirty="0" smtClean="0"/>
          </a:p>
          <a:p>
            <a:pPr lvl="0"/>
            <a:r>
              <a:rPr lang="ru-RU" dirty="0" smtClean="0"/>
              <a:t>Поздороваться при встрече.</a:t>
            </a:r>
          </a:p>
          <a:p>
            <a:pPr lvl="0"/>
            <a:r>
              <a:rPr lang="ru-RU" dirty="0" smtClean="0"/>
              <a:t>Толкнуть, не извиниться.</a:t>
            </a:r>
          </a:p>
          <a:p>
            <a:pPr lvl="0"/>
            <a:r>
              <a:rPr lang="ru-RU" dirty="0" smtClean="0"/>
              <a:t>Помочь поднять упавшую вещь.</a:t>
            </a:r>
          </a:p>
          <a:p>
            <a:pPr lvl="0"/>
            <a:r>
              <a:rPr lang="ru-RU" dirty="0" smtClean="0"/>
              <a:t>Громко разговаривать в общественных местах.</a:t>
            </a:r>
          </a:p>
          <a:p>
            <a:pPr lvl="0"/>
            <a:r>
              <a:rPr lang="ru-RU" dirty="0" smtClean="0"/>
              <a:t>Обозвать обидным словом одноклассника.</a:t>
            </a:r>
          </a:p>
          <a:p>
            <a:pPr lvl="0"/>
            <a:r>
              <a:rPr lang="ru-RU" dirty="0" smtClean="0"/>
              <a:t>Не уступить место пожилому человеку.</a:t>
            </a:r>
          </a:p>
          <a:p>
            <a:pPr lvl="0"/>
            <a:r>
              <a:rPr lang="ru-RU" dirty="0" smtClean="0"/>
              <a:t>Рассказать доверенную тебе тайну.</a:t>
            </a:r>
          </a:p>
          <a:p>
            <a:pPr lvl="0"/>
            <a:r>
              <a:rPr lang="ru-RU" dirty="0" smtClean="0"/>
              <a:t>Сказать «спасибо» маме за вкусный обед.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Поздороваться при встрече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s://lh5.googleusercontent.com/proxy/s4sdedr7BlrxHkhg3u3tdHSp0mvZSTWA_Bk8zJ2XfLloL1sj_Al8_NOdJ4szKueBn5WvNGUIDUKV4XOFt2MhYTVRmpmCSE6AD7uKYLc-oPViZXaRuTXTMHax5_5XN-7AclKuyXaksyM=w1200-h630-p-k-no-n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340768"/>
            <a:ext cx="5200650" cy="4933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Толкнуть, не извиниться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s://www.psychologos.ru/images/articles/showcases/49903uj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772816"/>
            <a:ext cx="6266706" cy="4411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Помочь поднять упавшую вещь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s://i.pinimg.com/736x/7a/57/cf/7a57cfe83fe99e8de51d65c0f970da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700808"/>
            <a:ext cx="5128667" cy="4549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Громко разговаривать в общественных местах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3.bp.blogspot.com/-lLqd1-_L5eY/WA2fwkKwVXI/AAAAAAAABq8/s6jL1XO6u-0LFwBqWNYP_vi0Ozx_hNsQACEw/s1600/21023_html_m19ce279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916832"/>
            <a:ext cx="5112568" cy="3689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Обозвать обидным словом одноклассника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https://vos-ds15-dyuimovochka.edumsko.ru/uploads/2000/1807/section/260717/staty/mal_chik_obzyvaets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772816"/>
            <a:ext cx="4922912" cy="46603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уступить место пожилому человеку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http://900igr.net/up/datai/202459/0013-011-.jpg"/>
          <p:cNvPicPr>
            <a:picLocks noChangeAspect="1" noChangeArrowheads="1"/>
          </p:cNvPicPr>
          <p:nvPr/>
        </p:nvPicPr>
        <p:blipFill>
          <a:blip r:embed="rId2" cstate="print"/>
          <a:srcRect r="4566" b="3285"/>
          <a:stretch>
            <a:fillRect/>
          </a:stretch>
        </p:blipFill>
        <p:spPr bwMode="auto">
          <a:xfrm>
            <a:off x="827584" y="1556792"/>
            <a:ext cx="7344816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Рассказать доверенную тебе тайну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http://crosti.ru/patterns/00/07/26/9f2c9ced04/pi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766620"/>
            <a:ext cx="5904656" cy="46403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Сказать «спасибо» маме за вкусный обед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://eda.s13.ru/content/relax-news/2017/03/27/9oil9xmwb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844824"/>
            <a:ext cx="5715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39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«Вежливо- не вежливо» </vt:lpstr>
      <vt:lpstr>Поздороваться при встрече</vt:lpstr>
      <vt:lpstr>Толкнуть, не извиниться</vt:lpstr>
      <vt:lpstr>Помочь поднять упавшую вещь</vt:lpstr>
      <vt:lpstr>Громко разговаривать в общественных местах</vt:lpstr>
      <vt:lpstr>Обозвать обидным словом одноклассника</vt:lpstr>
      <vt:lpstr>Не уступить место пожилому человеку</vt:lpstr>
      <vt:lpstr>Рассказать доверенную тебе тайну</vt:lpstr>
      <vt:lpstr>Сказать «спасибо» маме за вкусный обед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"Вежливо- не вежливо" </dc:title>
  <dc:creator>Алина</dc:creator>
  <cp:lastModifiedBy>Notebook_ZAV</cp:lastModifiedBy>
  <cp:revision>16</cp:revision>
  <dcterms:created xsi:type="dcterms:W3CDTF">2019-03-03T17:41:00Z</dcterms:created>
  <dcterms:modified xsi:type="dcterms:W3CDTF">2020-05-26T12:45:43Z</dcterms:modified>
</cp:coreProperties>
</file>