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5" r:id="rId3"/>
    <p:sldId id="346" r:id="rId4"/>
    <p:sldId id="354" r:id="rId5"/>
    <p:sldId id="290" r:id="rId6"/>
    <p:sldId id="295" r:id="rId7"/>
    <p:sldId id="309" r:id="rId8"/>
    <p:sldId id="324" r:id="rId9"/>
    <p:sldId id="344" r:id="rId10"/>
    <p:sldId id="341" r:id="rId11"/>
    <p:sldId id="352" r:id="rId12"/>
    <p:sldId id="347" r:id="rId13"/>
    <p:sldId id="292" r:id="rId14"/>
    <p:sldId id="349" r:id="rId15"/>
    <p:sldId id="326" r:id="rId16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DF9-D876-48E4-AF38-4EEAF6B0FA7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5102-238F-4FEB-8C8E-67770CCF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93936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DF9-D876-48E4-AF38-4EEAF6B0FA7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5102-238F-4FEB-8C8E-67770CCF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5724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DF9-D876-48E4-AF38-4EEAF6B0FA7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5102-238F-4FEB-8C8E-67770CCF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7132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DF9-D876-48E4-AF38-4EEAF6B0FA7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5102-238F-4FEB-8C8E-67770CCF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06447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DF9-D876-48E4-AF38-4EEAF6B0FA7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5102-238F-4FEB-8C8E-67770CCF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123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DF9-D876-48E4-AF38-4EEAF6B0FA7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5102-238F-4FEB-8C8E-67770CCF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0503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DF9-D876-48E4-AF38-4EEAF6B0FA7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5102-238F-4FEB-8C8E-67770CCF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9303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DF9-D876-48E4-AF38-4EEAF6B0FA7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5102-238F-4FEB-8C8E-67770CCF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9179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DF9-D876-48E4-AF38-4EEAF6B0FA7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5102-238F-4FEB-8C8E-67770CCF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46133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DF9-D876-48E4-AF38-4EEAF6B0FA7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5102-238F-4FEB-8C8E-67770CCF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8860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ADF9-D876-48E4-AF38-4EEAF6B0FA7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5102-238F-4FEB-8C8E-67770CCF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25866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8ADF9-D876-48E4-AF38-4EEAF6B0FA7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D5102-238F-4FEB-8C8E-67770CCF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26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ru/url?sa=i&amp;rct=j&amp;q=&amp;esrc=s&amp;source=images&amp;cd=&amp;cad=rja&amp;uact=8&amp;ved=0CAcQjRw&amp;url=http://www.agfc.com/fishing/Pages/FishingbySpecies.aspx&amp;ei=A_ZRVM-0GeXnyQP5y4HoDw&amp;bvm=bv.78597519,d.bGQ&amp;psig=AFQjCNGkHtW4dgE3XiysTU6C8BySwHAQaw&amp;ust=141474393575230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g2.wikia.nocookie.net/__cb20131210075629/althistory/images/4/46/Dolphin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1.bp.blogspot.com/-NgirK6iJZZQ/UZuv8VCMAfI/AAAAAAAAAaE/jICWFbDDzVM/s1600/dolphin+saving+dog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6321884" cy="1015747"/>
          </a:xfrm>
        </p:spPr>
        <p:txBody>
          <a:bodyPr>
            <a:normAutofit/>
          </a:bodyPr>
          <a:lstStyle/>
          <a:p>
            <a:r>
              <a:rPr lang="ru-RU" b="1" u="sng" smtClean="0">
                <a:solidFill>
                  <a:srgbClr val="002060"/>
                </a:solidFill>
              </a:rPr>
              <a:t>МОРСКИЕ ОБИТАТЕЛИ</a:t>
            </a:r>
            <a:endParaRPr lang="ru-RU" b="1" u="sng">
              <a:solidFill>
                <a:srgbClr val="00206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143108" y="4071942"/>
            <a:ext cx="6400800" cy="614370"/>
          </a:xfrm>
        </p:spPr>
        <p:txBody>
          <a:bodyPr/>
          <a:lstStyle/>
          <a:p>
            <a:r>
              <a:rPr lang="ru-RU" b="1" smtClean="0">
                <a:solidFill>
                  <a:schemeClr val="tx2"/>
                </a:solidFill>
              </a:rPr>
              <a:t>Воспитатель: Кузнецова Н.В.</a:t>
            </a:r>
            <a:endParaRPr lang="ru-RU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571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4462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u="sng" smtClean="0">
                <a:solidFill>
                  <a:srgbClr val="002060"/>
                </a:solidFill>
              </a:rPr>
              <a:t>КИТ</a:t>
            </a:r>
            <a:endParaRPr lang="ru-RU" u="sng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42918"/>
            <a:ext cx="8856984" cy="153441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mtClean="0">
                <a:solidFill>
                  <a:srgbClr val="002060"/>
                </a:solidFill>
              </a:rPr>
              <a:t>Кит – самое крупное морское животное.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smtClean="0">
                <a:solidFill>
                  <a:srgbClr val="002060"/>
                </a:solidFill>
              </a:rPr>
              <a:t>Кит съедает около тонны еды в сутки, но питаются киты только летом, в остальное время они живут за счет жировых отложений</a:t>
            </a:r>
            <a:endParaRPr lang="ru-RU">
              <a:solidFill>
                <a:srgbClr val="002060"/>
              </a:solidFill>
            </a:endParaRPr>
          </a:p>
        </p:txBody>
      </p:sp>
      <p:pic>
        <p:nvPicPr>
          <p:cNvPr id="14338" name="Picture 2" descr="Whale (Kille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5656" y="2269275"/>
            <a:ext cx="61722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22149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392" y="285728"/>
            <a:ext cx="8776096" cy="141508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mtClean="0">
                <a:solidFill>
                  <a:srgbClr val="002060"/>
                </a:solidFill>
              </a:rPr>
              <a:t>Вес кита 40 тонн, а в длину они могут вырасти до 20 метров. Плавать китам помогает хвостовой плавник. Также он помогает китам прыгать</a:t>
            </a:r>
            <a:endParaRPr lang="ru-RU">
              <a:solidFill>
                <a:srgbClr val="002060"/>
              </a:solidFill>
            </a:endParaRPr>
          </a:p>
        </p:txBody>
      </p:sp>
      <p:pic>
        <p:nvPicPr>
          <p:cNvPr id="15362" name="Picture 2" descr="Sl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1718945"/>
            <a:ext cx="6444208" cy="40971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22072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260" y="285728"/>
            <a:ext cx="8600020" cy="1928826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mtClean="0">
                <a:solidFill>
                  <a:srgbClr val="002060"/>
                </a:solidFill>
              </a:rPr>
              <a:t>Киты любят подплывать к лодкам и иногда позволяют себя гладить</a:t>
            </a:r>
            <a:endParaRPr lang="ru-RU">
              <a:solidFill>
                <a:srgbClr val="002060"/>
              </a:solidFill>
            </a:endParaRPr>
          </a:p>
        </p:txBody>
      </p:sp>
      <p:pic>
        <p:nvPicPr>
          <p:cNvPr id="16386" name="Picture 2" descr="http://tvo.org/sites/default/files/VisserWorca_644x362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1556792"/>
            <a:ext cx="7365691" cy="4140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16352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4462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u="sng" smtClean="0">
                <a:solidFill>
                  <a:srgbClr val="002060"/>
                </a:solidFill>
              </a:rPr>
              <a:t>МЕДУЗА</a:t>
            </a:r>
            <a:endParaRPr lang="ru-RU" u="sng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7359" y="404664"/>
            <a:ext cx="2874118" cy="568863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mtClean="0">
                <a:solidFill>
                  <a:srgbClr val="002060"/>
                </a:solidFill>
              </a:rPr>
              <a:t>Медузы бывают разных форм: в виде колокола, тарелки, шляпки, они «украшены» щупальцами в виде лент, воланов, нитей</a:t>
            </a:r>
            <a:endParaRPr lang="ru-RU">
              <a:solidFill>
                <a:srgbClr val="002060"/>
              </a:solidFill>
            </a:endParaRPr>
          </a:p>
        </p:txBody>
      </p:sp>
      <p:pic>
        <p:nvPicPr>
          <p:cNvPr id="8194" name="Picture 2" descr="http://www.animalsglobe.ru/wp-content/uploads/2011/12/meduza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704" y="548680"/>
            <a:ext cx="3230589" cy="2425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/>
          <p:nvPr/>
        </p:nvSpPr>
        <p:spPr>
          <a:xfrm>
            <a:off x="3024084" y="1444894"/>
            <a:ext cx="1876876" cy="316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solidFill>
                  <a:srgbClr val="002060"/>
                </a:solidFill>
              </a:rPr>
              <a:t>Корнерот</a:t>
            </a:r>
          </a:p>
          <a:p>
            <a:pPr marL="0" indent="0">
              <a:buFont typeface="Arial" pitchFamily="34" charset="0"/>
              <a:buNone/>
            </a:pPr>
            <a:endParaRPr lang="ru-RU"/>
          </a:p>
        </p:txBody>
      </p:sp>
      <p:pic>
        <p:nvPicPr>
          <p:cNvPr id="8196" name="Picture 4" descr="http://www.animalsglobe.ru/wp-content/uploads/2011/12/meduza-13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9752" y="3408127"/>
            <a:ext cx="3230589" cy="240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2"/>
          <p:cNvSpPr txBox="1"/>
          <p:nvPr/>
        </p:nvSpPr>
        <p:spPr>
          <a:xfrm>
            <a:off x="611560" y="4456293"/>
            <a:ext cx="1876876" cy="316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solidFill>
                  <a:srgbClr val="002060"/>
                </a:solidFill>
              </a:rPr>
              <a:t>Люцернария</a:t>
            </a:r>
          </a:p>
          <a:p>
            <a:pPr marL="0" indent="0">
              <a:buFont typeface="Arial" pitchFamily="34" charset="0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41170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7359" y="404664"/>
            <a:ext cx="2874118" cy="568863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mtClean="0">
                <a:solidFill>
                  <a:srgbClr val="002060"/>
                </a:solidFill>
              </a:rPr>
              <a:t>Медузы бывают разных цветов, а некоторые медузы светятся. Тело медузы на 95% состоит из воды, и в нем нет костей</a:t>
            </a:r>
            <a:endParaRPr lang="ru-RU">
              <a:solidFill>
                <a:srgbClr val="00206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565" y="827902"/>
            <a:ext cx="4255018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13830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260" y="285728"/>
            <a:ext cx="8600020" cy="1928826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mtClean="0">
                <a:solidFill>
                  <a:srgbClr val="002060"/>
                </a:solidFill>
              </a:rPr>
              <a:t>Медуз нельзя трогать руками. Они могут обжечь, т.к. в щупальцах находится яд</a:t>
            </a:r>
            <a:endParaRPr lang="ru-RU">
              <a:solidFill>
                <a:srgbClr val="002060"/>
              </a:solidFill>
            </a:endParaRPr>
          </a:p>
        </p:txBody>
      </p:sp>
      <p:pic>
        <p:nvPicPr>
          <p:cNvPr id="17410" name="Picture 2" descr="http://www.animalsglobe.ru/wp-content/uploads/2011/12/meduza-1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3687" y="1420199"/>
            <a:ext cx="5705475" cy="4048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/>
          <p:cNvSpPr txBox="1"/>
          <p:nvPr/>
        </p:nvSpPr>
        <p:spPr>
          <a:xfrm>
            <a:off x="6156176" y="5524816"/>
            <a:ext cx="2524948" cy="316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solidFill>
                  <a:srgbClr val="002060"/>
                </a:solidFill>
              </a:rPr>
              <a:t>Цианея (львиная грива)</a:t>
            </a:r>
          </a:p>
          <a:p>
            <a:pPr marL="0" indent="0">
              <a:buFont typeface="Arial" pitchFamily="34" charset="0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22998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3750211">
            <a:off x="2229070" y="4754585"/>
            <a:ext cx="1904293" cy="161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5258" y="4292091"/>
            <a:ext cx="1641198" cy="164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6876256" y="1271661"/>
            <a:ext cx="18002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338"/>
            <a:ext cx="8929959" cy="16124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mtClean="0">
                <a:solidFill>
                  <a:srgbClr val="002060"/>
                </a:solidFill>
              </a:rPr>
              <a:t>В море живет множество обитателей, которые совсем не похожи на тех, кто живет на суше</a:t>
            </a:r>
            <a:endParaRPr lang="ru-RU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/>
          </a:p>
        </p:txBody>
      </p:sp>
      <p:sp>
        <p:nvSpPr>
          <p:cNvPr id="4" name="AutoShape 4" descr="data:image/jpeg;base64,/9j/4AAQSkZJRgABAQAAAQABAAD/2wCEAAkGBxQSEhUUEhQVFRUWFxYXGBgYGBUXGhoWFBUYFxwYGRwYHCggGB8lHBcXITEhJSkrLi4uFx8zODMsNygtLisBCgoKDg0OFxAQGiwkHBwsLCwsLCwsLCwsLCwsLCwsLCwsLCwsLCwsLCwsLCwsLCwsLCwsLCwsLCwsLCwsLCwsLP/AABEIAMIBAwMBIgACEQEDEQH/xAAbAAACAwEBAQAAAAAAAAAAAAAABAIDBQYBB//EADkQAAEDAgQEAwYFAwUBAQAAAAEAAhEDIQQSMUEFIlFhE3GBBjJCkaGxI1LB0fAUcuEHM2KCkvFT/8QAGAEBAQEBAQAAAAAAAAAAAAAAAAECAwT/xAAeEQEBAAMAAwEBAQAAAAAAAAAAAQIREiExQQNRE//aAAwDAQACEQMRAD8A+4oQhAIQhAIQhAIQvJQeoXkqLKgOhBjoUE0IlCAQhCAQhCAQhCAQhCAQhCAQhCAQhCAQhCAQhCAQhCAQhCAQhCAQhCAQlcbjhTjcnb91l1eMv2a31krNzkbmGV9N0lL4vFCm0k//AErPo8cbEua4HsJWVjsf4zpFmiwB+pWbnNNY/nd+VuM4hUeCJgHYRp5pWi4sdmBgWgAXtvZSbfyUqzg0ZiQ0DVxMAepXC16JJI0qXGHAS4Zh2gGPsneE8XpYlmei8PbJGhBBBgyHAFcPjvaCh7jHkudq5rCWj1/ZWYHjrGuHhuBLRfkcLdJ0K3j+l+uWX5T4+gGopNcsLBcUFZge3rBHQi5CeweJzEjyK7bceWhKMyozql+Igjomzk5mQXJXxwLqt2KG9k2aPBy9BSVPEAhTZUTaaNAolUeJC9zSrs0vlCoD1JtVVFqFEORmQSQo5l7mQeoXkr1AIQhAIQhAIQluIYrw2FwEnQDqSguq1Q0S4wFlV+LEyKY9T+yzHVHPMuknvNvLYKupi6bTzVGA9MwXHL9L8ejH8pPaxzyTJJJ7qt7SQe6sZXY4Sx7SOxBVTjdcnVXBggH/AB3S7iRGf1PrGicN1W7DgkzoREfqs6XaTBBLT5+iy+JcGp13Fzs0/wB5geQ0CvoY3McsO5XQDt5JxjWk8rgT2vCowGcBpjRrjH5nfoFe/CwIAAjYLTxeIYww93yEx5wsziHGAwTTbng6uBiDv1SBrguLDabm75yZ0sWgfotbhNUuc5+zbDuTquUwWKFYFzeVzTDhryn4h1H7Lp8O7w2NDZdDiT3Lt/Ra60xcY2ziREzIv80rTqgvBOm3rskalYABpJAJs49XTbuimxzXiT7k222AKdpw1cU7lPYE/JZxr5hlJg2LT5qniGJOWWneI6g2jsqqZlkmQ6OW03H6WV6OTdNrh8WihV4jDoG/8KodWeQIB5mgnaCRdZOMkOg2ImD56q9Jy6nD43MmKOK1m14XKcOxMXJ6LZZVs75/ROy4NZ1WAY2XlStYHss1+JEQATbUeSUpVXBpGaR0IuB0V7Z4dDhsSCpvqRodTC5gumxMq7CY0tIaTLSd9j2V7Lg3xWU21lnVndNSo+LFibhbmTncWw2orQ5ZdKsm6dValZsNoUGuUpVR6hCEAkON4I1qL2NcWPiWuGzhp+3qn0IS6fDKuKqVCM9WoWkTBcY8oVjLCxEJni+DFOvVbEZajxHQF0j6EJfIPJeS+3unmJsf3g9rWWtgeNOpwHy9mm0gdisVtM9QrPNSjqqXFG1PcLrbERHmmxUcdQNLHdcjh8b4XM0NJNoOhBW/wrjRqtIyBjvhvIMdFNfw2XqPqUnkuJdSPYSx0dtZVlOtYllvkLHWU7Wpl7HWEjmbeA7sei5XHYbEVDFUhjQfdZMep+JIXy0cTxOg4kTB6gzJ6WHmmsCGPE06jT1E3HYysjC4BkakQblxH06eaMS6n7rH3O+gjzCo2qvCaIOYjw3fma/Kb9pi6bbXFOzXE5SHGTJIiPquYtodPOfupUsRlkNM3BvflIII8pj5pcfCbdFj+INa+XjlbYTpNjmHlotBuJF430/ZclWo1a7Sym4NkhsuBIE9hquqo4QNNjJ0kn7BZkXaVemHZSQQQc3r+t1MgQF41ug/gXtSlPp1WkeEGewVeIp52lpAuNeh6hSc7zWLxTixJDKViYzE2MA6DpKIz+Hvc57mtv1gaLd4W95fUa9hYGm0kHO0jW2kdFlYWv4Yc2m0m83dlJI2mNFRW485jg7wYcJEOeYIOsEC6Tw17dVUkiPh3vFlUKcR2+yycL7U0XuAqA0SdyczPmLj5LabVa8S0gg6EXEIfFVdtko96bqkaFLDCZrHT+dEqaaGCx/iUpHvNJaZ6t3+UFRxDiJeDIJH1CXwGGFIkMkSZNyb+uifpvtFiDqtSs3EYfErSoVpWBiXRUAG8FbGCZAXbGuGUa9Iq5U0Vc0LcYr1C9QqgXhXqCg+ae3+FDMVnE/iMaSNszTkn/yGrnRdfVOPcHo4pobVaSWnlc0lrmzuD6aGQvnvGuCVMPJu+n8NQDSbQ78v2+y8+ePnb0/nn40zWhWEop/sp1SACd9gucdS9W2Xu4LYw2HqRnY0gaxFvMKng2HD3kkSGdd3H9gula9VLVLsYMnMAyBLh37BL167SJdMeUzPZOuptPvAHzAKicIw7Ijl+JBj5LBHd3LosoP8vKdl19fhoG0/X7rF49XpYRhqZGmoeWnTDZc97rAAdplT60yMRxMAEnKAPTT1Wn7O0P6gsLbh7Zcdms1j1t6rN9nv9NKr3tfjyGUwJNJjiaribw8i1MXvBJ8l9GpYdrGhtNrabQA1rQAAAOw+61ldMTyoZWpUG5fcmbCXOuP5dM4bENdZsRtOqgMIyeaSVTxDGU6QgCXn3RH1ndYaNYbEh85WuIbaSAJ2sVeaNu65FvFsR/8AoOU6AANKWxOL8Npq1C6BexJcSdA0blWGnS8SxRptmxMH07+i5Ph1Rz6hqPGZgOtteqlwxmJxhzVWilR0a2ZcR/zPf09dVs440qLIJDQIJFpOwaBrdU9I4TDky6N/unBhJ1+oBWHg8diHuzCWsBmLZY6d/Na1Pi50NMT1za+SKYpcPYLmnTB65QmmPAbAi2mg+yGVWFuYfI6ql+Jn3AZBiCN+vdTYlXMQBGaJJ6DopUqUEmdfsq8DJDs4EyZjp2TeSICg8Yz0Vob00VcHRVP4hTpyHvgi+oNui0hoM7BToVcpvosh3tJSNstQjrA/UqdPjuHfYVQ09Hy35EiFcbpnLHbr8LVkSE41cvwrFfiANexzXWgOBM9bLp6ei9GN3Hmzx1dJIQhaZC8JXqprOspVhZ9TmPlH+UpUcIIIEG0dZ2I/RX1KYzNI2n7JDiFdrBLjALgAe53XHKu+EcjjeDuLXeAWmoHOik8ZczAfgO1uv0XK4riBa8U6jX0qn5XiJ8ibH0X0vjeEbWb7xD23Y8EhzT1EajqN1yXFqFarUo0cW6mab3VCclvE8MDKHT7kk7ayuMu3ZfwaoAzKCNTpe61mGVVTphohoDe0QPkFbTYs2/wkTaCpBxUGz/NVLOVNrpN1YaEgeZAVfCOE0KBmnTmoS4+I8uqOEm8F5JbrsiowfkDnHS0x3U5PX5dVuXwzo/WrA2a4HUmO2sdVTEhc5xes5uTKSMhJBAOrhBk+S2MDijVbmIA006q+0OEgQq8TQbUs5oPf+aK3KN/RScJ01Qc1jeEvYfwm+KDvIAb/AHnWPJNYH2cByvrHO8bD/bB/4g3PmVt+H5g69fmpHEEEQARPNsQOo6qK9o4aNAFkY7iFDxdswtmDZgjafnotji2J8KhUqDVrHOEXuAvn9KuIAAWpEdDUxlEn35IvAB/VZdXiwBJZRdA0zZZ8yBMj1Sb6waQYkibaW80yzGUjqMhHQTr5XKjRjD8abVLQ5wa7QNIABPYiyvr+I78Mck2zb9x/lZT+Ftq/ABN5Flu8D4WaVn1Hv1ytcQ6PXU+SlgbwWC8Noay0W7+ahinFgJPNA3Xtau6lJkk6DpJ7dly9biNYu53lwmLABpHomv6bPYnjr3jK1uQT3zeRPRZjiOkr1ziVF9O91Z4EC4Kiu1rhEJhjQvXCSEV0P+nuHb4lSpA5QGNP90l32b819FovsuC9mamSl0zOLo7aD6ALqMLi16sZqPFnd5VuISba6Fpk4l65MWV7ktWdp3MfNZyaxZ9Vokge8BM6eST4jTaWPzEQReY19U3XsZEdPPeP8rk84xLvEqC7Tl8MzFN7TcFuhcPzHVefN6MDDsW97R4bQxrTAc6SS0CAQ3WPNUHBBzs1T8QkRJAAA7AJk3/VeCQSAudddItpwYiw0Ui6L6K9jcwkXHa69yH8seikilm173DvOytD/wCFK8S4nTw4mq7m2aIzH9h3Khw3i1KsxzwWjJJc3OwuAHVoMj1UkS2Qn7U4nD4ej4mI8QyeWmx7ml7thynRV+y2MdWo5/CdTDiSGkl0QYsTc6JbC4A4+v4tYfhM9xp36f5XZ0MKGgNiANIW5JpKxOLYd1RuUWnUrH4HWdRf4bjG3ZzZtHddvUw9+n1WRxjgjazC10gnQixHcd1dMnTi6TPfeB2P+Ar6VdrxmpvYR3I979F89pMr4V+TEvNSjoyqRztOzXHced09UZ3kWNjYptdOwpPeAfEblcD8JJBB3SjuIuaQDTMdZusLhWPdRk3cLhwJm3rourwdZtQAjKZFt/veVNCeAxIIMusdo0nqvmvtjiqeDxZpNzMpupte0wYzEuDg20kWGnVfSn4UCS2x6bJLjPBaOMomjiG5hq0jlex35mOOh7aHeVccvOqlj53hMSazC5pLw0wSATreDNwn8BTMyQ4QLWtfuV6fZivwyt4lE1MTg32qiB41Mj3XkNs8DqNiZAgFa1HimGqTlrU35dWtIc7/AMi6t9rPS7B4o2BY0AWkE7DWEwcblPNMH4he+whY7+Ny7kYMoN594x5WCuqcQaWkib7HqglxLHeI6S7MANAYAWZiHl0RsRYdFB1adlV4gdIJiPRRdGYhDgoYerceoI+yYIShaFW9wmDqbRuZsI9U9geHVKz4YNBdx0H+fJddwbgrKQsJfu4gA+nQLeOO2M89F8JgyABGgA+QWzgsMVoYfBhPU6AC9LyF20bIT0IQeFK1evb7popXENsQs5NYs/FuGWYmL97dO64/j4rUnjE0W+KywxFEXc5nw1qf/NuhG4XZV3iOwE6bTqkX1mgucXCBY9B0hebJ6cXz7H/6j4OnbLXc4bOYKfzzGR8lx/HfbirjPw2fh0yY8Onme507OcBJnoI9V9ixc+M0agAgf3PFpmxChiA52TLIIeBECzY5iI1jqsdyfHS418X4Z7P4x/PRw1anB97/AGYj+4h3yC7Gh7OcWyAtxjSIDvDdUrb/AAlxZIK611R1SjVBa7O2oWscLEhpF++hV3EHsNPxGlsC+pbI3A6FT/T7IvPj2+McaweOOK8Cq0Me4S0Ndma9n5w8e+uo9nf9NSXtq4mte1my0ntK6VtSlUxdGu91RxYx9OiCzK3PUgEuPXLAHVdY206x03tdd+9zw486qGFpNYA1oAAsAP3TzQUrhyc4kTqnHU3fy6xYu3kKLmSptXjKgd7t4MG+iilK+Ba4Q4AjcESD6LneI8Bc0l1B0aHwnn8M/wBh1Y76eS7GFTWoh3mFLCV8zwfE2VHGk4GjWa4h1GrDH5tBH5x5dlRhPaYUsTVw9emDTzBgdnylsAS4/PZd1xr2ao4sfj0WPgQCRzD+1wuFw3Ev9IDVdmo1/DmRD5fJ2uLgT5rUuP0ytnp9EwZhrSHFzSBllwdynSDqmom8QR3Xy32V4PxTB0uXFMiSP6d48RkAx72rL/l7LawnEsTiKAZRpeDUDi19V7xVptIJBfTBALnbQRAIOqWSfSW2enZMxOYnJZzTcE/Xy7rk/bj2ebXa7EYdop4ui11TM0AeI1o5mPizjGh/QpM4TH0iHurDGRAALWUahzfCxw5T5OWxgPaGm9xp1aWJoPgnLUpu6QRmbLTKkuvSvmFDjbnZTAuLkEXt081rYLH+I6CfKI2XvA/YMFjRXYfEe1zveIFNsw1pykS46/RN4H2SoOzZKQY6nNw94nb817plljtZKnn0G6QxOIDOcvDWmfet2tK2afA2+CRNSlUjKXZ3ODX226LUwfs5guYinTe+Blc9xe6YgkZycpnoFnuLca5KnjnvbmZSqVAPiynJ/wCogLp/Z/gtaoBUxDsjYltJu/QvPTsPomXcMfTpNaS6r5kkh0mGwNBNlo8GxkjLOwsdR2SXZZqNjAMaxoAEf8R21hPUHyVkUMQMuZ1rW/VanDm2zHUifmvRjXnzbFJMJZoV7SuscakhCFUBS9bRMKqoFmrGbXiIIMHl2369Fm1sOAXAG5NwdO3zWnidQR+a47JSq7cDNeLwCB2XDOPThWW/FS9rS18i8EbjcEdlDDVQalZmYE0nNcNZ/FBMGdv2UcXSkAtOWowlwJ+Im7m/K115RJNUScviNlzS0ZQ5t/e1m8RovPY7wxTa7NqCTlkGZHcWjX5wqMCQXvY9nu1C4aODg4e8BtdX4KXZzJy5oaIiI17kHUeay8Y41KrPCByUnA1HtgXzf7YE3N77BSrClA+Ph8RTpNNN1Gs4gVGluVzYcx/dpgzvCysV7eVKR8KsxlDEt98uBcx4Oj6JBgNO0z02XVDibWOJcSWZsodBuDuQNhf0WTUo0MSXUw0PbnaGkgPa24mM3wxstY568M3Dbj+K8drYmz6xeyZyjK1s9eQ39VVguIVqZHh1qzI/JUdH/kmCt/ivDKFF0f0tANaDzNptEwdTF1iYjAsqvBwrXU5JmSXMJtAhx5fQ7q/6Rf8AO6dBw32wr0hzVDXMzkrNDT/0fTFvWV0/C/bLC1DFQOoPP5wCw/8AdtvV0L5XXfVw7oxNEtbMCrSJqU5GxHvD1T+DrNe2WOa5pOrb/PoumvG3LxX2WlXY8Sx7Hjq1wcPoVKR1HzC+T4LldmYId16hdHS43TDJquY1w1k/pqhp28KuoWtuSAB1svnWA9oMXiy5mCo5LkeM9xIaPzFpEA9Bc9lsYXAAMDvGfVfTk1HOJIebzIPuwb+SxbFmNU8SZmruZRdaq12Yi/huJyteNxN022kGup+GSMh8N4sJA1nYzJM91z+AqMfjgGO5m05e4GWuvytEd3D5dl0BrF7n0agyucwlrxDgYjmg6eS5O3o/i2NynS0Obr8Jmf8ACXw1bQOnN7wBvqPsfok+K8SdQYfEAJjlIBhxNjbaybr1BTfTLhyuZzZhoQNJ22VTSvIC973Oy5KQYDeJMOB9I+qX4RgSKbYdlLnFzrWM6/afVXUqQ8BwzkNqe64fC0jftO/dLcSo/wBNNbPVDWhgcwOzg3DQ4D4blRTlWuKJPLmJeAQABGbupvwzS4OgNcDIIGo3B6qrimElxLXPDrEwRlLgOh0kAJjhjgXm9soAB36qsvX4pofJMBpn0F49Vj4HL4j3Scr3BsjUFxMmO0rR4/g4ow0hoFr63/yleDYclrgQeVwmIzRaCF0jNa4wsZGbAH5xEp/hzrMB6XnUQlsLVlzmu1aZuOvkmqNENfPzK7YuGTXpPmxTTSlgywTLAu0camheoWmQoPCmvClIQxLbH5rLpUyw5bkEEmfPUeXRbNZtj/NVmQAcvUkwduy45R3wpKtQBDjaCQZJi+4tpslOI0g7O3ITnDd40MQ07dVoVQTo7KfK3SflKzeM0zIIJtF5sSbadV58o7415TxPiUnGk5zQGvpkvaWuD6Zgm+1ioYDCtoMptYRd0vi4cXCSdfKPJX0wRUfTc0FtUEyL8xbBnrMTKTw2APi0iCIa14IEySAYMeZWLG9tKqQx0hskREReZH1lUUsM1pczlaCAWUxyy6czvVUhktzCSYcA64MjY9pTeHxDajsps8EkAi4tGYdRc3TSMbHYd1J73AEscJgm7Z1yz32WcKYqFxbYG42jS3ZdQ3FZ2EVWEBpDXGJaSDqN4791l+ExviuDKjAHkNIGYOHbcR0U0u7Bw2sXACowSw2PL7xBI9VingVKriXNy+HUqU21A6nyOYIgm3KSXAkggi6eo8TbXzUqLZIZzPdyAmYgdzdPcPw72VQ1zWS5paCDmIZTHKL9bynmeiucx3snic2VmNGXLnbFEAkCxBIfqo4T2KpCDiMRUcZGYBuRpJ+FzpLtZGoXVOrVAJLGkNBbYwepjuva/hub4hDuVriWyRmLRMGNxqFq5WpqDBPpUC1tNrabc0FoBaR0MbzvupvwoLS1pE53O6ggumCBqT0VHEKbXse4uOSzw4Am56jWNFIYbOGvY4B9Nly34rSJ9ZPqo0rZhSXhrYDMoeQ0CM7fdDYE9/RKO8RtZtQTULQ7MTY5RYgjSLm/VW/1J8HMQWuczMCLWFQG2/p0K2HtmoQCC1zeYAXAdoQd+sIm2PXxIe6jUDQ6g93LOoc6zSJ2DvsrnEioBBLRAdJkGTzEg7hRbhZpCm3K5rTLSwEOadjBtO/qr6zWvsTFw17gcpD2xLu6mjZWjeuKZgU3B7Q2NG7EdJjeydfWDqT3OYCWtcxzJn3BJHyuqcNRIrB5MycrSREASTP6LQy8+WBBbLvNx1HWQVdG2ZVJytLBmDw1zSJIykSL+RV2AqAua0gh7SdRcje+4XmFqkZqZBkR4ek5RYeiZawVCHNBBYZAuBcwfqrpna/iNPMwbtcebqOnyMKPCmk0wfiNz11+quwjxUbkdLTceiYOHjLGrRAj9l1xjnlktbRDrjWL9fVXUaSlRF56iD5p2jSXfGOGVTa1XgLxoUltihCEKoEIQgoLbpStR5p7J9wVLgsWN41lCkGnKTMxG/WyUxrTlqZdWwRNwbSVrVmHMDqBdVVqE7DmEQuVxdZkQpy5rcwLXE7aaT6CLJHiOuZjTnpuzNifi94dwRZajqb2loAlul9o6r01QDzNI2nyWLg32RoYxjmzsT0011Cg6hlcajQHjKBYzYEkQIsZJWhQpS4uH87oNHnJDCTYSLS06k+ScHZarS5S8ggODSW6H+36letoS4GABcOGlotbdNlzQ6HSDYX7Kw0zpvKcHbGxHD6bnZXsAi7CJBjcyN5hV4HDEVXHcgwdQSB7pnRbbKEW2/dRGHN5uRzf9ja3psnB2RpUTzgiQ4yQTEEgadj+iV4pSc1oyvLeY7T70C6220pMEAiBJ3B2EKmvhJILiS2QY1E904O2Xg6RNLI4BrsuUQZDmmdfr81TisKA5se6274kZg4bx6aLWwmHEOI0cZvqIVr8NIjpcdZ81OF7c7WpBzarS05WOpOYZBGl4PSNlpOeAcwBBc9rJi2UCRI8t+694bgTL25jGfMe4nSEzRwhBdJLmnY/De0JwdM2vRDA7LmDi4VAQCbmxHcRNl43Be4yQ4tc81NnHMLFu3RabsNJsbCSexBsEzUw8gk9JHYxsrwnbHw9JxJBnQEdspIgjuraOGDmicwOaQRd1v0Wi2iZDju2CPldMU8PYBXhO2JjcOeU3kTDrde32TWCZy3AMm9vstCpQtHX7owuHiy1MWbmqo4eDIGogz2TlCnorqdNWMYukxc7kh4V1exsL0BSW4xQhCFUCEIQCEIQCg4KaFBS9khR8LTsr4RCmmtlXUt1GtRkaJzKvCxOToiMLA5ZBGhV5pq8MXhYnJ0UOHDiZHkvKWHiE6GILE5Oixo2iVHwOvRN5V7lTk6JspwL3UalGdE6GoyJydM9tMwYA6IbTOhF+yfyXXnh3U5Xoi2hDpAvug0Ykj+DsnixRFNOToocOLkTtClSpWuPT9U3kUsicp0UFDRSfQ6JnKvYV5Oipp3U2U1flQArpNvA1SQhVAhCEAhCEAhCEAhCEAhCEAhCEAhCEAhCEAhCEAhCEAhCEAhCEAhCEAhCEAhCEAhCEAhCEAhCEAhCEAhCEH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data:image/jpeg;base64,/9j/4AAQSkZJRgABAQAAAQABAAD/2wCEAAkGBxQSEhUUEhQVFRUWFxYXGBgYGBUXGhoWFBUYFxwYGRwYHCggGB8lHBcXITEhJSkrLi4uFx8zODMsNygtLisBCgoKDg0OFxAQGiwkHBwsLCwsLCwsLCwsLCwsLCwsLCwsLCwsLCwsLCwsLCwsLCwsLCwsLCwsLCwsLCwsLCwsLP/AABEIAMIBAwMBIgACEQEDEQH/xAAbAAACAwEBAQAAAAAAAAAAAAAABAIDBQYBB//EADkQAAEDAgQEAwYFAwUBAQAAAAEAAhEDIQQSMUEFIlFhE3GBBjJCkaGxI1LB0fAUcuEHM2KCkvFT/8QAGAEBAQEBAQAAAAAAAAAAAAAAAAECAwT/xAAeEQEBAAMAAwEBAQAAAAAAAAAAAQIREiExQQNRE//aAAwDAQACEQMRAD8A+4oQhAIQhAIQhAIQvJQeoXkqLKgOhBjoUE0IlCAQhCAQhCAQhCAQhCAQhCAQhCAQhCAQhCAQhCAQhCAQhCAQhCAQhCAQlcbjhTjcnb91l1eMv2a31krNzkbmGV9N0lL4vFCm0k//AErPo8cbEua4HsJWVjsf4zpFmiwB+pWbnNNY/nd+VuM4hUeCJgHYRp5pWi4sdmBgWgAXtvZSbfyUqzg0ZiQ0DVxMAepXC16JJI0qXGHAS4Zh2gGPsneE8XpYlmei8PbJGhBBBgyHAFcPjvaCh7jHkudq5rCWj1/ZWYHjrGuHhuBLRfkcLdJ0K3j+l+uWX5T4+gGopNcsLBcUFZge3rBHQi5CeweJzEjyK7bceWhKMyozql+Igjomzk5mQXJXxwLqt2KG9k2aPBy9BSVPEAhTZUTaaNAolUeJC9zSrs0vlCoD1JtVVFqFEORmQSQo5l7mQeoXkr1AIQhAIQhAIQluIYrw2FwEnQDqSguq1Q0S4wFlV+LEyKY9T+yzHVHPMuknvNvLYKupi6bTzVGA9MwXHL9L8ejH8pPaxzyTJJJ7qt7SQe6sZXY4Sx7SOxBVTjdcnVXBggH/AB3S7iRGf1PrGicN1W7DgkzoREfqs6XaTBBLT5+iy+JcGp13Fzs0/wB5geQ0CvoY3McsO5XQDt5JxjWk8rgT2vCowGcBpjRrjH5nfoFe/CwIAAjYLTxeIYww93yEx5wsziHGAwTTbng6uBiDv1SBrguLDabm75yZ0sWgfotbhNUuc5+zbDuTquUwWKFYFzeVzTDhryn4h1H7Lp8O7w2NDZdDiT3Lt/Ra60xcY2ziREzIv80rTqgvBOm3rskalYABpJAJs49XTbuimxzXiT7k222AKdpw1cU7lPYE/JZxr5hlJg2LT5qniGJOWWneI6g2jsqqZlkmQ6OW03H6WV6OTdNrh8WihV4jDoG/8KodWeQIB5mgnaCRdZOMkOg2ImD56q9Jy6nD43MmKOK1m14XKcOxMXJ6LZZVs75/ROy4NZ1WAY2XlStYHss1+JEQATbUeSUpVXBpGaR0IuB0V7Z4dDhsSCpvqRodTC5gumxMq7CY0tIaTLSd9j2V7Lg3xWU21lnVndNSo+LFibhbmTncWw2orQ5ZdKsm6dValZsNoUGuUpVR6hCEAkON4I1qL2NcWPiWuGzhp+3qn0IS6fDKuKqVCM9WoWkTBcY8oVjLCxEJni+DFOvVbEZajxHQF0j6EJfIPJeS+3unmJsf3g9rWWtgeNOpwHy9mm0gdisVtM9QrPNSjqqXFG1PcLrbERHmmxUcdQNLHdcjh8b4XM0NJNoOhBW/wrjRqtIyBjvhvIMdFNfw2XqPqUnkuJdSPYSx0dtZVlOtYllvkLHWU7Wpl7HWEjmbeA7sei5XHYbEVDFUhjQfdZMep+JIXy0cTxOg4kTB6gzJ6WHmmsCGPE06jT1E3HYysjC4BkakQblxH06eaMS6n7rH3O+gjzCo2qvCaIOYjw3fma/Kb9pi6bbXFOzXE5SHGTJIiPquYtodPOfupUsRlkNM3BvflIII8pj5pcfCbdFj+INa+XjlbYTpNjmHlotBuJF430/ZclWo1a7Sym4NkhsuBIE9hquqo4QNNjJ0kn7BZkXaVemHZSQQQc3r+t1MgQF41ug/gXtSlPp1WkeEGewVeIp52lpAuNeh6hSc7zWLxTixJDKViYzE2MA6DpKIz+Hvc57mtv1gaLd4W95fUa9hYGm0kHO0jW2kdFlYWv4Yc2m0m83dlJI2mNFRW485jg7wYcJEOeYIOsEC6Tw17dVUkiPh3vFlUKcR2+yycL7U0XuAqA0SdyczPmLj5LabVa8S0gg6EXEIfFVdtko96bqkaFLDCZrHT+dEqaaGCx/iUpHvNJaZ6t3+UFRxDiJeDIJH1CXwGGFIkMkSZNyb+uifpvtFiDqtSs3EYfErSoVpWBiXRUAG8FbGCZAXbGuGUa9Iq5U0Vc0LcYr1C9QqgXhXqCg+ae3+FDMVnE/iMaSNszTkn/yGrnRdfVOPcHo4pobVaSWnlc0lrmzuD6aGQvnvGuCVMPJu+n8NQDSbQ78v2+y8+ePnb0/nn40zWhWEop/sp1SACd9gucdS9W2Xu4LYw2HqRnY0gaxFvMKng2HD3kkSGdd3H9gula9VLVLsYMnMAyBLh37BL167SJdMeUzPZOuptPvAHzAKicIw7Ijl+JBj5LBHd3LosoP8vKdl19fhoG0/X7rF49XpYRhqZGmoeWnTDZc97rAAdplT60yMRxMAEnKAPTT1Wn7O0P6gsLbh7Zcdms1j1t6rN9nv9NKr3tfjyGUwJNJjiaribw8i1MXvBJ8l9GpYdrGhtNrabQA1rQAAAOw+61ldMTyoZWpUG5fcmbCXOuP5dM4bENdZsRtOqgMIyeaSVTxDGU6QgCXn3RH1ndYaNYbEh85WuIbaSAJ2sVeaNu65FvFsR/8AoOU6AANKWxOL8Npq1C6BexJcSdA0blWGnS8SxRptmxMH07+i5Ph1Rz6hqPGZgOtteqlwxmJxhzVWilR0a2ZcR/zPf09dVs440qLIJDQIJFpOwaBrdU9I4TDky6N/unBhJ1+oBWHg8diHuzCWsBmLZY6d/Na1Pi50NMT1za+SKYpcPYLmnTB65QmmPAbAi2mg+yGVWFuYfI6ql+Jn3AZBiCN+vdTYlXMQBGaJJ6DopUqUEmdfsq8DJDs4EyZjp2TeSICg8Yz0Vob00VcHRVP4hTpyHvgi+oNui0hoM7BToVcpvosh3tJSNstQjrA/UqdPjuHfYVQ09Hy35EiFcbpnLHbr8LVkSE41cvwrFfiANexzXWgOBM9bLp6ei9GN3Hmzx1dJIQhaZC8JXqprOspVhZ9TmPlH+UpUcIIIEG0dZ2I/RX1KYzNI2n7JDiFdrBLjALgAe53XHKu+EcjjeDuLXeAWmoHOik8ZczAfgO1uv0XK4riBa8U6jX0qn5XiJ8ibH0X0vjeEbWb7xD23Y8EhzT1EajqN1yXFqFarUo0cW6mab3VCclvE8MDKHT7kk7ayuMu3ZfwaoAzKCNTpe61mGVVTphohoDe0QPkFbTYs2/wkTaCpBxUGz/NVLOVNrpN1YaEgeZAVfCOE0KBmnTmoS4+I8uqOEm8F5JbrsiowfkDnHS0x3U5PX5dVuXwzo/WrA2a4HUmO2sdVTEhc5xes5uTKSMhJBAOrhBk+S2MDijVbmIA006q+0OEgQq8TQbUs5oPf+aK3KN/RScJ01Qc1jeEvYfwm+KDvIAb/AHnWPJNYH2cByvrHO8bD/bB/4g3PmVt+H5g69fmpHEEEQARPNsQOo6qK9o4aNAFkY7iFDxdswtmDZgjafnotji2J8KhUqDVrHOEXuAvn9KuIAAWpEdDUxlEn35IvAB/VZdXiwBJZRdA0zZZ8yBMj1Sb6waQYkibaW80yzGUjqMhHQTr5XKjRjD8abVLQ5wa7QNIABPYiyvr+I78Mck2zb9x/lZT+Ftq/ABN5Flu8D4WaVn1Hv1ytcQ6PXU+SlgbwWC8Noay0W7+ahinFgJPNA3Xtau6lJkk6DpJ7dly9biNYu53lwmLABpHomv6bPYnjr3jK1uQT3zeRPRZjiOkr1ziVF9O91Z4EC4Kiu1rhEJhjQvXCSEV0P+nuHb4lSpA5QGNP90l32b819FovsuC9mamSl0zOLo7aD6ALqMLi16sZqPFnd5VuISba6Fpk4l65MWV7ktWdp3MfNZyaxZ9Vokge8BM6eST4jTaWPzEQReY19U3XsZEdPPeP8rk84xLvEqC7Tl8MzFN7TcFuhcPzHVefN6MDDsW97R4bQxrTAc6SS0CAQ3WPNUHBBzs1T8QkRJAAA7AJk3/VeCQSAudddItpwYiw0Ui6L6K9jcwkXHa69yH8seikilm173DvOytD/wCFK8S4nTw4mq7m2aIzH9h3Khw3i1KsxzwWjJJc3OwuAHVoMj1UkS2Qn7U4nD4ej4mI8QyeWmx7ml7thynRV+y2MdWo5/CdTDiSGkl0QYsTc6JbC4A4+v4tYfhM9xp36f5XZ0MKGgNiANIW5JpKxOLYd1RuUWnUrH4HWdRf4bjG3ZzZtHddvUw9+n1WRxjgjazC10gnQixHcd1dMnTi6TPfeB2P+Ar6VdrxmpvYR3I979F89pMr4V+TEvNSjoyqRztOzXHced09UZ3kWNjYptdOwpPeAfEblcD8JJBB3SjuIuaQDTMdZusLhWPdRk3cLhwJm3rourwdZtQAjKZFt/veVNCeAxIIMusdo0nqvmvtjiqeDxZpNzMpupte0wYzEuDg20kWGnVfSn4UCS2x6bJLjPBaOMomjiG5hq0jlex35mOOh7aHeVccvOqlj53hMSazC5pLw0wSATreDNwn8BTMyQ4QLWtfuV6fZivwyt4lE1MTg32qiB41Mj3XkNs8DqNiZAgFa1HimGqTlrU35dWtIc7/AMi6t9rPS7B4o2BY0AWkE7DWEwcblPNMH4he+whY7+Ny7kYMoN594x5WCuqcQaWkib7HqglxLHeI6S7MANAYAWZiHl0RsRYdFB1adlV4gdIJiPRRdGYhDgoYerceoI+yYIShaFW9wmDqbRuZsI9U9geHVKz4YNBdx0H+fJddwbgrKQsJfu4gA+nQLeOO2M89F8JgyABGgA+QWzgsMVoYfBhPU6AC9LyF20bIT0IQeFK1evb7popXENsQs5NYs/FuGWYmL97dO64/j4rUnjE0W+KywxFEXc5nw1qf/NuhG4XZV3iOwE6bTqkX1mgucXCBY9B0hebJ6cXz7H/6j4OnbLXc4bOYKfzzGR8lx/HfbirjPw2fh0yY8Onme507OcBJnoI9V9ixc+M0agAgf3PFpmxChiA52TLIIeBECzY5iI1jqsdyfHS418X4Z7P4x/PRw1anB97/AGYj+4h3yC7Gh7OcWyAtxjSIDvDdUrb/AAlxZIK611R1SjVBa7O2oWscLEhpF++hV3EHsNPxGlsC+pbI3A6FT/T7IvPj2+McaweOOK8Cq0Me4S0Ndma9n5w8e+uo9nf9NSXtq4mte1my0ntK6VtSlUxdGu91RxYx9OiCzK3PUgEuPXLAHVdY206x03tdd+9zw486qGFpNYA1oAAsAP3TzQUrhyc4kTqnHU3fy6xYu3kKLmSptXjKgd7t4MG+iilK+Ba4Q4AjcESD6LneI8Bc0l1B0aHwnn8M/wBh1Y76eS7GFTWoh3mFLCV8zwfE2VHGk4GjWa4h1GrDH5tBH5x5dlRhPaYUsTVw9emDTzBgdnylsAS4/PZd1xr2ao4sfj0WPgQCRzD+1wuFw3Ev9IDVdmo1/DmRD5fJ2uLgT5rUuP0ytnp9EwZhrSHFzSBllwdynSDqmom8QR3Xy32V4PxTB0uXFMiSP6d48RkAx72rL/l7LawnEsTiKAZRpeDUDi19V7xVptIJBfTBALnbQRAIOqWSfSW2enZMxOYnJZzTcE/Xy7rk/bj2ebXa7EYdop4ui11TM0AeI1o5mPizjGh/QpM4TH0iHurDGRAALWUahzfCxw5T5OWxgPaGm9xp1aWJoPgnLUpu6QRmbLTKkuvSvmFDjbnZTAuLkEXt081rYLH+I6CfKI2XvA/YMFjRXYfEe1zveIFNsw1pykS46/RN4H2SoOzZKQY6nNw94nb817plljtZKnn0G6QxOIDOcvDWmfet2tK2afA2+CRNSlUjKXZ3ODX226LUwfs5guYinTe+Blc9xe6YgkZycpnoFnuLca5KnjnvbmZSqVAPiynJ/wCogLp/Z/gtaoBUxDsjYltJu/QvPTsPomXcMfTpNaS6r5kkh0mGwNBNlo8GxkjLOwsdR2SXZZqNjAMaxoAEf8R21hPUHyVkUMQMuZ1rW/VanDm2zHUifmvRjXnzbFJMJZoV7SuscakhCFUBS9bRMKqoFmrGbXiIIMHl2369Fm1sOAXAG5NwdO3zWnidQR+a47JSq7cDNeLwCB2XDOPThWW/FS9rS18i8EbjcEdlDDVQalZmYE0nNcNZ/FBMGdv2UcXSkAtOWowlwJ+Im7m/K115RJNUScviNlzS0ZQ5t/e1m8RovPY7wxTa7NqCTlkGZHcWjX5wqMCQXvY9nu1C4aODg4e8BtdX4KXZzJy5oaIiI17kHUeay8Y41KrPCByUnA1HtgXzf7YE3N77BSrClA+Ph8RTpNNN1Gs4gVGluVzYcx/dpgzvCysV7eVKR8KsxlDEt98uBcx4Oj6JBgNO0z02XVDibWOJcSWZsodBuDuQNhf0WTUo0MSXUw0PbnaGkgPa24mM3wxstY568M3Dbj+K8drYmz6xeyZyjK1s9eQ39VVguIVqZHh1qzI/JUdH/kmCt/ivDKFF0f0tANaDzNptEwdTF1iYjAsqvBwrXU5JmSXMJtAhx5fQ7q/6Rf8AO6dBw32wr0hzVDXMzkrNDT/0fTFvWV0/C/bLC1DFQOoPP5wCw/8AdtvV0L5XXfVw7oxNEtbMCrSJqU5GxHvD1T+DrNe2WOa5pOrb/PoumvG3LxX2WlXY8Sx7Hjq1wcPoVKR1HzC+T4LldmYId16hdHS43TDJquY1w1k/pqhp28KuoWtuSAB1svnWA9oMXiy5mCo5LkeM9xIaPzFpEA9Bc9lsYXAAMDvGfVfTk1HOJIebzIPuwb+SxbFmNU8SZmruZRdaq12Yi/huJyteNxN022kGup+GSMh8N4sJA1nYzJM91z+AqMfjgGO5m05e4GWuvytEd3D5dl0BrF7n0agyucwlrxDgYjmg6eS5O3o/i2NynS0Obr8Jmf8ACXw1bQOnN7wBvqPsfok+K8SdQYfEAJjlIBhxNjbaybr1BTfTLhyuZzZhoQNJ22VTSvIC973Oy5KQYDeJMOB9I+qX4RgSKbYdlLnFzrWM6/afVXUqQ8BwzkNqe64fC0jftO/dLcSo/wBNNbPVDWhgcwOzg3DQ4D4blRTlWuKJPLmJeAQABGbupvwzS4OgNcDIIGo3B6qrimElxLXPDrEwRlLgOh0kAJjhjgXm9soAB36qsvX4pofJMBpn0F49Vj4HL4j3Scr3BsjUFxMmO0rR4/g4ow0hoFr63/yleDYclrgQeVwmIzRaCF0jNa4wsZGbAH5xEp/hzrMB6XnUQlsLVlzmu1aZuOvkmqNENfPzK7YuGTXpPmxTTSlgywTLAu0camheoWmQoPCmvClIQxLbH5rLpUyw5bkEEmfPUeXRbNZtj/NVmQAcvUkwduy45R3wpKtQBDjaCQZJi+4tpslOI0g7O3ITnDd40MQ07dVoVQTo7KfK3SflKzeM0zIIJtF5sSbadV58o7415TxPiUnGk5zQGvpkvaWuD6Zgm+1ioYDCtoMptYRd0vi4cXCSdfKPJX0wRUfTc0FtUEyL8xbBnrMTKTw2APi0iCIa14IEySAYMeZWLG9tKqQx0hskREReZH1lUUsM1pczlaCAWUxyy6czvVUhktzCSYcA64MjY9pTeHxDajsps8EkAi4tGYdRc3TSMbHYd1J73AEscJgm7Z1yz32WcKYqFxbYG42jS3ZdQ3FZ2EVWEBpDXGJaSDqN4791l+ExviuDKjAHkNIGYOHbcR0U0u7Bw2sXACowSw2PL7xBI9VingVKriXNy+HUqU21A6nyOYIgm3KSXAkggi6eo8TbXzUqLZIZzPdyAmYgdzdPcPw72VQ1zWS5paCDmIZTHKL9bynmeiucx3snic2VmNGXLnbFEAkCxBIfqo4T2KpCDiMRUcZGYBuRpJ+FzpLtZGoXVOrVAJLGkNBbYwepjuva/hub4hDuVriWyRmLRMGNxqFq5WpqDBPpUC1tNrabc0FoBaR0MbzvupvwoLS1pE53O6ggumCBqT0VHEKbXse4uOSzw4Am56jWNFIYbOGvY4B9Nly34rSJ9ZPqo0rZhSXhrYDMoeQ0CM7fdDYE9/RKO8RtZtQTULQ7MTY5RYgjSLm/VW/1J8HMQWuczMCLWFQG2/p0K2HtmoQCC1zeYAXAdoQd+sIm2PXxIe6jUDQ6g93LOoc6zSJ2DvsrnEioBBLRAdJkGTzEg7hRbhZpCm3K5rTLSwEOadjBtO/qr6zWvsTFw17gcpD2xLu6mjZWjeuKZgU3B7Q2NG7EdJjeydfWDqT3OYCWtcxzJn3BJHyuqcNRIrB5MycrSREASTP6LQy8+WBBbLvNx1HWQVdG2ZVJytLBmDw1zSJIykSL+RV2AqAua0gh7SdRcje+4XmFqkZqZBkR4ek5RYeiZawVCHNBBYZAuBcwfqrpna/iNPMwbtcebqOnyMKPCmk0wfiNz11+quwjxUbkdLTceiYOHjLGrRAj9l1xjnlktbRDrjWL9fVXUaSlRF56iD5p2jSXfGOGVTa1XgLxoUltihCEKoEIQgoLbpStR5p7J9wVLgsWN41lCkGnKTMxG/WyUxrTlqZdWwRNwbSVrVmHMDqBdVVqE7DmEQuVxdZkQpy5rcwLXE7aaT6CLJHiOuZjTnpuzNifi94dwRZajqb2loAlul9o6r01QDzNI2nyWLg32RoYxjmzsT0011Cg6hlcajQHjKBYzYEkQIsZJWhQpS4uH87oNHnJDCTYSLS06k+ScHZarS5S8ggODSW6H+36letoS4GABcOGlotbdNlzQ6HSDYX7Kw0zpvKcHbGxHD6bnZXsAi7CJBjcyN5hV4HDEVXHcgwdQSB7pnRbbKEW2/dRGHN5uRzf9ja3psnB2RpUTzgiQ4yQTEEgadj+iV4pSc1oyvLeY7T70C6220pMEAiBJ3B2EKmvhJILiS2QY1E904O2Xg6RNLI4BrsuUQZDmmdfr81TisKA5se6274kZg4bx6aLWwmHEOI0cZvqIVr8NIjpcdZ81OF7c7WpBzarS05WOpOYZBGl4PSNlpOeAcwBBc9rJi2UCRI8t+694bgTL25jGfMe4nSEzRwhBdJLmnY/De0JwdM2vRDA7LmDi4VAQCbmxHcRNl43Be4yQ4tc81NnHMLFu3RabsNJsbCSexBsEzUw8gk9JHYxsrwnbHw9JxJBnQEdspIgjuraOGDmicwOaQRd1v0Wi2iZDju2CPldMU8PYBXhO2JjcOeU3kTDrde32TWCZy3AMm9vstCpQtHX7owuHiy1MWbmqo4eDIGogz2TlCnorqdNWMYukxc7kh4V1exsL0BSW4xQhCFUCEIQCEIQCg4KaFBS9khR8LTsr4RCmmtlXUt1GtRkaJzKvCxOToiMLA5ZBGhV5pq8MXhYnJ0UOHDiZHkvKWHiE6GILE5Oixo2iVHwOvRN5V7lTk6JspwL3UalGdE6GoyJydM9tMwYA6IbTOhF+yfyXXnh3U5Xoi2hDpAvug0Ykj+DsnixRFNOToocOLkTtClSpWuPT9U3kUsicp0UFDRSfQ6JnKvYV5Oipp3U2U1flQArpNvA1SQhVAhCEAhCEAhCEAhCEAhCEAhCEAhCEAhCEAhCEAhCEAhCEAhCEAhCEAhCEAhCEAhCEAhCEAhCEAhCEAhCEH//2Q=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0512" y="1689100"/>
            <a:ext cx="20066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861048"/>
            <a:ext cx="1596195" cy="175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9872" y="1124744"/>
            <a:ext cx="2273273" cy="212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740" y="3428999"/>
            <a:ext cx="2376264" cy="1008112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4526203" y="4345012"/>
            <a:ext cx="2088232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6136" y="2247391"/>
            <a:ext cx="13716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98428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4462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u="sng" smtClean="0">
                <a:solidFill>
                  <a:srgbClr val="002060"/>
                </a:solidFill>
              </a:rPr>
              <a:t>РЫБЫ</a:t>
            </a:r>
            <a:endParaRPr lang="ru-RU" u="sng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8144" y="980728"/>
            <a:ext cx="3027824" cy="4464496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mtClean="0">
                <a:solidFill>
                  <a:srgbClr val="002060"/>
                </a:solidFill>
              </a:rPr>
              <a:t>У рыб есть голова, рот, глаза, жабры, хвост, плавники. Туловище покрыто чешуей</a:t>
            </a: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AutoShape 4" descr="data:image/jpeg;base64,/9j/4AAQSkZJRgABAQAAAQABAAD/2wCEAAkGBxQSEhUUEhQVFRUWFxYXGBgYGBUXGhoWFBUYFxwYGRwYHCggGB8lHBcXITEhJSkrLi4uFx8zODMsNygtLisBCgoKDg0OFxAQGiwkHBwsLCwsLCwsLCwsLCwsLCwsLCwsLCwsLCwsLCwsLCwsLCwsLCwsLCwsLCwsLCwsLCwsLP/AABEIAMIBAwMBIgACEQEDEQH/xAAbAAACAwEBAQAAAAAAAAAAAAAABAIDBQYBB//EADkQAAEDAgQEAwYFAwUBAQAAAAEAAhEDIQQSMUEFIlFhE3GBBjJCkaGxI1LB0fAUcuEHM2KCkvFT/8QAGAEBAQEBAQAAAAAAAAAAAAAAAAECAwT/xAAeEQEBAAMAAwEBAQAAAAAAAAAAAQIREiExQQNRE//aAAwDAQACEQMRAD8A+4oQhAIQhAIQhAIQvJQeoXkqLKgOhBjoUE0IlCAQhCAQhCAQhCAQhCAQhCAQhCAQhCAQhCAQhCAQhCAQhCAQhCAQhCAQlcbjhTjcnb91l1eMv2a31krNzkbmGV9N0lL4vFCm0k//AErPo8cbEua4HsJWVjsf4zpFmiwB+pWbnNNY/nd+VuM4hUeCJgHYRp5pWi4sdmBgWgAXtvZSbfyUqzg0ZiQ0DVxMAepXC16JJI0qXGHAS4Zh2gGPsneE8XpYlmei8PbJGhBBBgyHAFcPjvaCh7jHkudq5rCWj1/ZWYHjrGuHhuBLRfkcLdJ0K3j+l+uWX5T4+gGopNcsLBcUFZge3rBHQi5CeweJzEjyK7bceWhKMyozql+Igjomzk5mQXJXxwLqt2KG9k2aPBy9BSVPEAhTZUTaaNAolUeJC9zSrs0vlCoD1JtVVFqFEORmQSQo5l7mQeoXkr1AIQhAIQhAIQluIYrw2FwEnQDqSguq1Q0S4wFlV+LEyKY9T+yzHVHPMuknvNvLYKupi6bTzVGA9MwXHL9L8ejH8pPaxzyTJJJ7qt7SQe6sZXY4Sx7SOxBVTjdcnVXBggH/AB3S7iRGf1PrGicN1W7DgkzoREfqs6XaTBBLT5+iy+JcGp13Fzs0/wB5geQ0CvoY3McsO5XQDt5JxjWk8rgT2vCowGcBpjRrjH5nfoFe/CwIAAjYLTxeIYww93yEx5wsziHGAwTTbng6uBiDv1SBrguLDabm75yZ0sWgfotbhNUuc5+zbDuTquUwWKFYFzeVzTDhryn4h1H7Lp8O7w2NDZdDiT3Lt/Ra60xcY2ziREzIv80rTqgvBOm3rskalYABpJAJs49XTbuimxzXiT7k222AKdpw1cU7lPYE/JZxr5hlJg2LT5qniGJOWWneI6g2jsqqZlkmQ6OW03H6WV6OTdNrh8WihV4jDoG/8KodWeQIB5mgnaCRdZOMkOg2ImD56q9Jy6nD43MmKOK1m14XKcOxMXJ6LZZVs75/ROy4NZ1WAY2XlStYHss1+JEQATbUeSUpVXBpGaR0IuB0V7Z4dDhsSCpvqRodTC5gumxMq7CY0tIaTLSd9j2V7Lg3xWU21lnVndNSo+LFibhbmTncWw2orQ5ZdKsm6dValZsNoUGuUpVR6hCEAkON4I1qL2NcWPiWuGzhp+3qn0IS6fDKuKqVCM9WoWkTBcY8oVjLCxEJni+DFOvVbEZajxHQF0j6EJfIPJeS+3unmJsf3g9rWWtgeNOpwHy9mm0gdisVtM9QrPNSjqqXFG1PcLrbERHmmxUcdQNLHdcjh8b4XM0NJNoOhBW/wrjRqtIyBjvhvIMdFNfw2XqPqUnkuJdSPYSx0dtZVlOtYllvkLHWU7Wpl7HWEjmbeA7sei5XHYbEVDFUhjQfdZMep+JIXy0cTxOg4kTB6gzJ6WHmmsCGPE06jT1E3HYysjC4BkakQblxH06eaMS6n7rH3O+gjzCo2qvCaIOYjw3fma/Kb9pi6bbXFOzXE5SHGTJIiPquYtodPOfupUsRlkNM3BvflIII8pj5pcfCbdFj+INa+XjlbYTpNjmHlotBuJF430/ZclWo1a7Sym4NkhsuBIE9hquqo4QNNjJ0kn7BZkXaVemHZSQQQc3r+t1MgQF41ug/gXtSlPp1WkeEGewVeIp52lpAuNeh6hSc7zWLxTixJDKViYzE2MA6DpKIz+Hvc57mtv1gaLd4W95fUa9hYGm0kHO0jW2kdFlYWv4Yc2m0m83dlJI2mNFRW485jg7wYcJEOeYIOsEC6Tw17dVUkiPh3vFlUKcR2+yycL7U0XuAqA0SdyczPmLj5LabVa8S0gg6EXEIfFVdtko96bqkaFLDCZrHT+dEqaaGCx/iUpHvNJaZ6t3+UFRxDiJeDIJH1CXwGGFIkMkSZNyb+uifpvtFiDqtSs3EYfErSoVpWBiXRUAG8FbGCZAXbGuGUa9Iq5U0Vc0LcYr1C9QqgXhXqCg+ae3+FDMVnE/iMaSNszTkn/yGrnRdfVOPcHo4pobVaSWnlc0lrmzuD6aGQvnvGuCVMPJu+n8NQDSbQ78v2+y8+ePnb0/nn40zWhWEop/sp1SACd9gucdS9W2Xu4LYw2HqRnY0gaxFvMKng2HD3kkSGdd3H9gula9VLVLsYMnMAyBLh37BL167SJdMeUzPZOuptPvAHzAKicIw7Ijl+JBj5LBHd3LosoP8vKdl19fhoG0/X7rF49XpYRhqZGmoeWnTDZc97rAAdplT60yMRxMAEnKAPTT1Wn7O0P6gsLbh7Zcdms1j1t6rN9nv9NKr3tfjyGUwJNJjiaribw8i1MXvBJ8l9GpYdrGhtNrabQA1rQAAAOw+61ldMTyoZWpUG5fcmbCXOuP5dM4bENdZsRtOqgMIyeaSVTxDGU6QgCXn3RH1ndYaNYbEh85WuIbaSAJ2sVeaNu65FvFsR/8AoOU6AANKWxOL8Npq1C6BexJcSdA0blWGnS8SxRptmxMH07+i5Ph1Rz6hqPGZgOtteqlwxmJxhzVWilR0a2ZcR/zPf09dVs440qLIJDQIJFpOwaBrdU9I4TDky6N/unBhJ1+oBWHg8diHuzCWsBmLZY6d/Na1Pi50NMT1za+SKYpcPYLmnTB65QmmPAbAi2mg+yGVWFuYfI6ql+Jn3AZBiCN+vdTYlXMQBGaJJ6DopUqUEmdfsq8DJDs4EyZjp2TeSICg8Yz0Vob00VcHRVP4hTpyHvgi+oNui0hoM7BToVcpvosh3tJSNstQjrA/UqdPjuHfYVQ09Hy35EiFcbpnLHbr8LVkSE41cvwrFfiANexzXWgOBM9bLp6ei9GN3Hmzx1dJIQhaZC8JXqprOspVhZ9TmPlH+UpUcIIIEG0dZ2I/RX1KYzNI2n7JDiFdrBLjALgAe53XHKu+EcjjeDuLXeAWmoHOik8ZczAfgO1uv0XK4riBa8U6jX0qn5XiJ8ibH0X0vjeEbWb7xD23Y8EhzT1EajqN1yXFqFarUo0cW6mab3VCclvE8MDKHT7kk7ayuMu3ZfwaoAzKCNTpe61mGVVTphohoDe0QPkFbTYs2/wkTaCpBxUGz/NVLOVNrpN1YaEgeZAVfCOE0KBmnTmoS4+I8uqOEm8F5JbrsiowfkDnHS0x3U5PX5dVuXwzo/WrA2a4HUmO2sdVTEhc5xes5uTKSMhJBAOrhBk+S2MDijVbmIA006q+0OEgQq8TQbUs5oPf+aK3KN/RScJ01Qc1jeEvYfwm+KDvIAb/AHnWPJNYH2cByvrHO8bD/bB/4g3PmVt+H5g69fmpHEEEQARPNsQOo6qK9o4aNAFkY7iFDxdswtmDZgjafnotji2J8KhUqDVrHOEXuAvn9KuIAAWpEdDUxlEn35IvAB/VZdXiwBJZRdA0zZZ8yBMj1Sb6waQYkibaW80yzGUjqMhHQTr5XKjRjD8abVLQ5wa7QNIABPYiyvr+I78Mck2zb9x/lZT+Ftq/ABN5Flu8D4WaVn1Hv1ytcQ6PXU+SlgbwWC8Noay0W7+ahinFgJPNA3Xtau6lJkk6DpJ7dly9biNYu53lwmLABpHomv6bPYnjr3jK1uQT3zeRPRZjiOkr1ziVF9O91Z4EC4Kiu1rhEJhjQvXCSEV0P+nuHb4lSpA5QGNP90l32b819FovsuC9mamSl0zOLo7aD6ALqMLi16sZqPFnd5VuISba6Fpk4l65MWV7ktWdp3MfNZyaxZ9Vokge8BM6eST4jTaWPzEQReY19U3XsZEdPPeP8rk84xLvEqC7Tl8MzFN7TcFuhcPzHVefN6MDDsW97R4bQxrTAc6SS0CAQ3WPNUHBBzs1T8QkRJAAA7AJk3/VeCQSAudddItpwYiw0Ui6L6K9jcwkXHa69yH8seikilm173DvOytD/wCFK8S4nTw4mq7m2aIzH9h3Khw3i1KsxzwWjJJc3OwuAHVoMj1UkS2Qn7U4nD4ej4mI8QyeWmx7ml7thynRV+y2MdWo5/CdTDiSGkl0QYsTc6JbC4A4+v4tYfhM9xp36f5XZ0MKGgNiANIW5JpKxOLYd1RuUWnUrH4HWdRf4bjG3ZzZtHddvUw9+n1WRxjgjazC10gnQixHcd1dMnTi6TPfeB2P+Ar6VdrxmpvYR3I979F89pMr4V+TEvNSjoyqRztOzXHced09UZ3kWNjYptdOwpPeAfEblcD8JJBB3SjuIuaQDTMdZusLhWPdRk3cLhwJm3rourwdZtQAjKZFt/veVNCeAxIIMusdo0nqvmvtjiqeDxZpNzMpupte0wYzEuDg20kWGnVfSn4UCS2x6bJLjPBaOMomjiG5hq0jlex35mOOh7aHeVccvOqlj53hMSazC5pLw0wSATreDNwn8BTMyQ4QLWtfuV6fZivwyt4lE1MTg32qiB41Mj3XkNs8DqNiZAgFa1HimGqTlrU35dWtIc7/AMi6t9rPS7B4o2BY0AWkE7DWEwcblPNMH4he+whY7+Ny7kYMoN594x5WCuqcQaWkib7HqglxLHeI6S7MANAYAWZiHl0RsRYdFB1adlV4gdIJiPRRdGYhDgoYerceoI+yYIShaFW9wmDqbRuZsI9U9geHVKz4YNBdx0H+fJddwbgrKQsJfu4gA+nQLeOO2M89F8JgyABGgA+QWzgsMVoYfBhPU6AC9LyF20bIT0IQeFK1evb7popXENsQs5NYs/FuGWYmL97dO64/j4rUnjE0W+KywxFEXc5nw1qf/NuhG4XZV3iOwE6bTqkX1mgucXCBY9B0hebJ6cXz7H/6j4OnbLXc4bOYKfzzGR8lx/HfbirjPw2fh0yY8Onme507OcBJnoI9V9ixc+M0agAgf3PFpmxChiA52TLIIeBECzY5iI1jqsdyfHS418X4Z7P4x/PRw1anB97/AGYj+4h3yC7Gh7OcWyAtxjSIDvDdUrb/AAlxZIK611R1SjVBa7O2oWscLEhpF++hV3EHsNPxGlsC+pbI3A6FT/T7IvPj2+McaweOOK8Cq0Me4S0Ndma9n5w8e+uo9nf9NSXtq4mte1my0ntK6VtSlUxdGu91RxYx9OiCzK3PUgEuPXLAHVdY206x03tdd+9zw486qGFpNYA1oAAsAP3TzQUrhyc4kTqnHU3fy6xYu3kKLmSptXjKgd7t4MG+iilK+Ba4Q4AjcESD6LneI8Bc0l1B0aHwnn8M/wBh1Y76eS7GFTWoh3mFLCV8zwfE2VHGk4GjWa4h1GrDH5tBH5x5dlRhPaYUsTVw9emDTzBgdnylsAS4/PZd1xr2ao4sfj0WPgQCRzD+1wuFw3Ev9IDVdmo1/DmRD5fJ2uLgT5rUuP0ytnp9EwZhrSHFzSBllwdynSDqmom8QR3Xy32V4PxTB0uXFMiSP6d48RkAx72rL/l7LawnEsTiKAZRpeDUDi19V7xVptIJBfTBALnbQRAIOqWSfSW2enZMxOYnJZzTcE/Xy7rk/bj2ebXa7EYdop4ui11TM0AeI1o5mPizjGh/QpM4TH0iHurDGRAALWUahzfCxw5T5OWxgPaGm9xp1aWJoPgnLUpu6QRmbLTKkuvSvmFDjbnZTAuLkEXt081rYLH+I6CfKI2XvA/YMFjRXYfEe1zveIFNsw1pykS46/RN4H2SoOzZKQY6nNw94nb817plljtZKnn0G6QxOIDOcvDWmfet2tK2afA2+CRNSlUjKXZ3ODX226LUwfs5guYinTe+Blc9xe6YgkZycpnoFnuLca5KnjnvbmZSqVAPiynJ/wCogLp/Z/gtaoBUxDsjYltJu/QvPTsPomXcMfTpNaS6r5kkh0mGwNBNlo8GxkjLOwsdR2SXZZqNjAMaxoAEf8R21hPUHyVkUMQMuZ1rW/VanDm2zHUifmvRjXnzbFJMJZoV7SuscakhCFUBS9bRMKqoFmrGbXiIIMHl2369Fm1sOAXAG5NwdO3zWnidQR+a47JSq7cDNeLwCB2XDOPThWW/FS9rS18i8EbjcEdlDDVQalZmYE0nNcNZ/FBMGdv2UcXSkAtOWowlwJ+Im7m/K115RJNUScviNlzS0ZQ5t/e1m8RovPY7wxTa7NqCTlkGZHcWjX5wqMCQXvY9nu1C4aODg4e8BtdX4KXZzJy5oaIiI17kHUeay8Y41KrPCByUnA1HtgXzf7YE3N77BSrClA+Ph8RTpNNN1Gs4gVGluVzYcx/dpgzvCysV7eVKR8KsxlDEt98uBcx4Oj6JBgNO0z02XVDibWOJcSWZsodBuDuQNhf0WTUo0MSXUw0PbnaGkgPa24mM3wxstY568M3Dbj+K8drYmz6xeyZyjK1s9eQ39VVguIVqZHh1qzI/JUdH/kmCt/ivDKFF0f0tANaDzNptEwdTF1iYjAsqvBwrXU5JmSXMJtAhx5fQ7q/6Rf8AO6dBw32wr0hzVDXMzkrNDT/0fTFvWV0/C/bLC1DFQOoPP5wCw/8AdtvV0L5XXfVw7oxNEtbMCrSJqU5GxHvD1T+DrNe2WOa5pOrb/PoumvG3LxX2WlXY8Sx7Hjq1wcPoVKR1HzC+T4LldmYId16hdHS43TDJquY1w1k/pqhp28KuoWtuSAB1svnWA9oMXiy5mCo5LkeM9xIaPzFpEA9Bc9lsYXAAMDvGfVfTk1HOJIebzIPuwb+SxbFmNU8SZmruZRdaq12Yi/huJyteNxN022kGup+GSMh8N4sJA1nYzJM91z+AqMfjgGO5m05e4GWuvytEd3D5dl0BrF7n0agyucwlrxDgYjmg6eS5O3o/i2NynS0Obr8Jmf8ACXw1bQOnN7wBvqPsfok+K8SdQYfEAJjlIBhxNjbaybr1BTfTLhyuZzZhoQNJ22VTSvIC973Oy5KQYDeJMOB9I+qX4RgSKbYdlLnFzrWM6/afVXUqQ8BwzkNqe64fC0jftO/dLcSo/wBNNbPVDWhgcwOzg3DQ4D4blRTlWuKJPLmJeAQABGbupvwzS4OgNcDIIGo3B6qrimElxLXPDrEwRlLgOh0kAJjhjgXm9soAB36qsvX4pofJMBpn0F49Vj4HL4j3Scr3BsjUFxMmO0rR4/g4ow0hoFr63/yleDYclrgQeVwmIzRaCF0jNa4wsZGbAH5xEp/hzrMB6XnUQlsLVlzmu1aZuOvkmqNENfPzK7YuGTXpPmxTTSlgywTLAu0camheoWmQoPCmvClIQxLbH5rLpUyw5bkEEmfPUeXRbNZtj/NVmQAcvUkwduy45R3wpKtQBDjaCQZJi+4tpslOI0g7O3ITnDd40MQ07dVoVQTo7KfK3SflKzeM0zIIJtF5sSbadV58o7415TxPiUnGk5zQGvpkvaWuD6Zgm+1ioYDCtoMptYRd0vi4cXCSdfKPJX0wRUfTc0FtUEyL8xbBnrMTKTw2APi0iCIa14IEySAYMeZWLG9tKqQx0hskREReZH1lUUsM1pczlaCAWUxyy6czvVUhktzCSYcA64MjY9pTeHxDajsps8EkAi4tGYdRc3TSMbHYd1J73AEscJgm7Z1yz32WcKYqFxbYG42jS3ZdQ3FZ2EVWEBpDXGJaSDqN4791l+ExviuDKjAHkNIGYOHbcR0U0u7Bw2sXACowSw2PL7xBI9VingVKriXNy+HUqU21A6nyOYIgm3KSXAkggi6eo8TbXzUqLZIZzPdyAmYgdzdPcPw72VQ1zWS5paCDmIZTHKL9bynmeiucx3snic2VmNGXLnbFEAkCxBIfqo4T2KpCDiMRUcZGYBuRpJ+FzpLtZGoXVOrVAJLGkNBbYwepjuva/hub4hDuVriWyRmLRMGNxqFq5WpqDBPpUC1tNrabc0FoBaR0MbzvupvwoLS1pE53O6ggumCBqT0VHEKbXse4uOSzw4Am56jWNFIYbOGvY4B9Nly34rSJ9ZPqo0rZhSXhrYDMoeQ0CM7fdDYE9/RKO8RtZtQTULQ7MTY5RYgjSLm/VW/1J8HMQWuczMCLWFQG2/p0K2HtmoQCC1zeYAXAdoQd+sIm2PXxIe6jUDQ6g93LOoc6zSJ2DvsrnEioBBLRAdJkGTzEg7hRbhZpCm3K5rTLSwEOadjBtO/qr6zWvsTFw17gcpD2xLu6mjZWjeuKZgU3B7Q2NG7EdJjeydfWDqT3OYCWtcxzJn3BJHyuqcNRIrB5MycrSREASTP6LQy8+WBBbLvNx1HWQVdG2ZVJytLBmDw1zSJIykSL+RV2AqAua0gh7SdRcje+4XmFqkZqZBkR4ek5RYeiZawVCHNBBYZAuBcwfqrpna/iNPMwbtcebqOnyMKPCmk0wfiNz11+quwjxUbkdLTceiYOHjLGrRAj9l1xjnlktbRDrjWL9fVXUaSlRF56iD5p2jSXfGOGVTa1XgLxoUltihCEKoEIQgoLbpStR5p7J9wVLgsWN41lCkGnKTMxG/WyUxrTlqZdWwRNwbSVrVmHMDqBdVVqE7DmEQuVxdZkQpy5rcwLXE7aaT6CLJHiOuZjTnpuzNifi94dwRZajqb2loAlul9o6r01QDzNI2nyWLg32RoYxjmzsT0011Cg6hlcajQHjKBYzYEkQIsZJWhQpS4uH87oNHnJDCTYSLS06k+ScHZarS5S8ggODSW6H+36letoS4GABcOGlotbdNlzQ6HSDYX7Kw0zpvKcHbGxHD6bnZXsAi7CJBjcyN5hV4HDEVXHcgwdQSB7pnRbbKEW2/dRGHN5uRzf9ja3psnB2RpUTzgiQ4yQTEEgadj+iV4pSc1oyvLeY7T70C6220pMEAiBJ3B2EKmvhJILiS2QY1E904O2Xg6RNLI4BrsuUQZDmmdfr81TisKA5se6274kZg4bx6aLWwmHEOI0cZvqIVr8NIjpcdZ81OF7c7WpBzarS05WOpOYZBGl4PSNlpOeAcwBBc9rJi2UCRI8t+694bgTL25jGfMe4nSEzRwhBdJLmnY/De0JwdM2vRDA7LmDi4VAQCbmxHcRNl43Be4yQ4tc81NnHMLFu3RabsNJsbCSexBsEzUw8gk9JHYxsrwnbHw9JxJBnQEdspIgjuraOGDmicwOaQRd1v0Wi2iZDju2CPldMU8PYBXhO2JjcOeU3kTDrde32TWCZy3AMm9vstCpQtHX7owuHiy1MWbmqo4eDIGogz2TlCnorqdNWMYukxc7kh4V1exsL0BSW4xQhCFUCEIQCEIQCg4KaFBS9khR8LTsr4RCmmtlXUt1GtRkaJzKvCxOToiMLA5ZBGhV5pq8MXhYnJ0UOHDiZHkvKWHiE6GILE5Oixo2iVHwOvRN5V7lTk6JspwL3UalGdE6GoyJydM9tMwYA6IbTOhF+yfyXXnh3U5Xoi2hDpAvug0Ykj+DsnixRFNOToocOLkTtClSpWuPT9U3kUsicp0UFDRSfQ6JnKvYV5Oipp3U2U1flQArpNvA1SQhVAhCEAhCEAhCEAhCEAhCEAhCEAhCEAhCEAhCEAhCEAhCEAhCEAhCEAhCEAhCEAhCEAhCEAhCEAhCEAhCEH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data:image/jpeg;base64,/9j/4AAQSkZJRgABAQAAAQABAAD/2wCEAAkGBxQSEhUUEhQVFRUWFxYXGBgYGBUXGhoWFBUYFxwYGRwYHCggGB8lHBcXITEhJSkrLi4uFx8zODMsNygtLisBCgoKDg0OFxAQGiwkHBwsLCwsLCwsLCwsLCwsLCwsLCwsLCwsLCwsLCwsLCwsLCwsLCwsLCwsLCwsLCwsLCwsLP/AABEIAMIBAwMBIgACEQEDEQH/xAAbAAACAwEBAQAAAAAAAAAAAAAABAIDBQYBB//EADkQAAEDAgQEAwYFAwUBAQAAAAEAAhEDIQQSMUEFIlFhE3GBBjJCkaGxI1LB0fAUcuEHM2KCkvFT/8QAGAEBAQEBAQAAAAAAAAAAAAAAAAECAwT/xAAeEQEBAAMAAwEBAQAAAAAAAAAAAQIREiExQQNRE//aAAwDAQACEQMRAD8A+4oQhAIQhAIQhAIQvJQeoXkqLKgOhBjoUE0IlCAQhCAQhCAQhCAQhCAQhCAQhCAQhCAQhCAQhCAQhCAQhCAQhCAQhCAQlcbjhTjcnb91l1eMv2a31krNzkbmGV9N0lL4vFCm0k//AErPo8cbEua4HsJWVjsf4zpFmiwB+pWbnNNY/nd+VuM4hUeCJgHYRp5pWi4sdmBgWgAXtvZSbfyUqzg0ZiQ0DVxMAepXC16JJI0qXGHAS4Zh2gGPsneE8XpYlmei8PbJGhBBBgyHAFcPjvaCh7jHkudq5rCWj1/ZWYHjrGuHhuBLRfkcLdJ0K3j+l+uWX5T4+gGopNcsLBcUFZge3rBHQi5CeweJzEjyK7bceWhKMyozql+Igjomzk5mQXJXxwLqt2KG9k2aPBy9BSVPEAhTZUTaaNAolUeJC9zSrs0vlCoD1JtVVFqFEORmQSQo5l7mQeoXkr1AIQhAIQhAIQluIYrw2FwEnQDqSguq1Q0S4wFlV+LEyKY9T+yzHVHPMuknvNvLYKupi6bTzVGA9MwXHL9L8ejH8pPaxzyTJJJ7qt7SQe6sZXY4Sx7SOxBVTjdcnVXBggH/AB3S7iRGf1PrGicN1W7DgkzoREfqs6XaTBBLT5+iy+JcGp13Fzs0/wB5geQ0CvoY3McsO5XQDt5JxjWk8rgT2vCowGcBpjRrjH5nfoFe/CwIAAjYLTxeIYww93yEx5wsziHGAwTTbng6uBiDv1SBrguLDabm75yZ0sWgfotbhNUuc5+zbDuTquUwWKFYFzeVzTDhryn4h1H7Lp8O7w2NDZdDiT3Lt/Ra60xcY2ziREzIv80rTqgvBOm3rskalYABpJAJs49XTbuimxzXiT7k222AKdpw1cU7lPYE/JZxr5hlJg2LT5qniGJOWWneI6g2jsqqZlkmQ6OW03H6WV6OTdNrh8WihV4jDoG/8KodWeQIB5mgnaCRdZOMkOg2ImD56q9Jy6nD43MmKOK1m14XKcOxMXJ6LZZVs75/ROy4NZ1WAY2XlStYHss1+JEQATbUeSUpVXBpGaR0IuB0V7Z4dDhsSCpvqRodTC5gumxMq7CY0tIaTLSd9j2V7Lg3xWU21lnVndNSo+LFibhbmTncWw2orQ5ZdKsm6dValZsNoUGuUpVR6hCEAkON4I1qL2NcWPiWuGzhp+3qn0IS6fDKuKqVCM9WoWkTBcY8oVjLCxEJni+DFOvVbEZajxHQF0j6EJfIPJeS+3unmJsf3g9rWWtgeNOpwHy9mm0gdisVtM9QrPNSjqqXFG1PcLrbERHmmxUcdQNLHdcjh8b4XM0NJNoOhBW/wrjRqtIyBjvhvIMdFNfw2XqPqUnkuJdSPYSx0dtZVlOtYllvkLHWU7Wpl7HWEjmbeA7sei5XHYbEVDFUhjQfdZMep+JIXy0cTxOg4kTB6gzJ6WHmmsCGPE06jT1E3HYysjC4BkakQblxH06eaMS6n7rH3O+gjzCo2qvCaIOYjw3fma/Kb9pi6bbXFOzXE5SHGTJIiPquYtodPOfupUsRlkNM3BvflIII8pj5pcfCbdFj+INa+XjlbYTpNjmHlotBuJF430/ZclWo1a7Sym4NkhsuBIE9hquqo4QNNjJ0kn7BZkXaVemHZSQQQc3r+t1MgQF41ug/gXtSlPp1WkeEGewVeIp52lpAuNeh6hSc7zWLxTixJDKViYzE2MA6DpKIz+Hvc57mtv1gaLd4W95fUa9hYGm0kHO0jW2kdFlYWv4Yc2m0m83dlJI2mNFRW485jg7wYcJEOeYIOsEC6Tw17dVUkiPh3vFlUKcR2+yycL7U0XuAqA0SdyczPmLj5LabVa8S0gg6EXEIfFVdtko96bqkaFLDCZrHT+dEqaaGCx/iUpHvNJaZ6t3+UFRxDiJeDIJH1CXwGGFIkMkSZNyb+uifpvtFiDqtSs3EYfErSoVpWBiXRUAG8FbGCZAXbGuGUa9Iq5U0Vc0LcYr1C9QqgXhXqCg+ae3+FDMVnE/iMaSNszTkn/yGrnRdfVOPcHo4pobVaSWnlc0lrmzuD6aGQvnvGuCVMPJu+n8NQDSbQ78v2+y8+ePnb0/nn40zWhWEop/sp1SACd9gucdS9W2Xu4LYw2HqRnY0gaxFvMKng2HD3kkSGdd3H9gula9VLVLsYMnMAyBLh37BL167SJdMeUzPZOuptPvAHzAKicIw7Ijl+JBj5LBHd3LosoP8vKdl19fhoG0/X7rF49XpYRhqZGmoeWnTDZc97rAAdplT60yMRxMAEnKAPTT1Wn7O0P6gsLbh7Zcdms1j1t6rN9nv9NKr3tfjyGUwJNJjiaribw8i1MXvBJ8l9GpYdrGhtNrabQA1rQAAAOw+61ldMTyoZWpUG5fcmbCXOuP5dM4bENdZsRtOqgMIyeaSVTxDGU6QgCXn3RH1ndYaNYbEh85WuIbaSAJ2sVeaNu65FvFsR/8AoOU6AANKWxOL8Npq1C6BexJcSdA0blWGnS8SxRptmxMH07+i5Ph1Rz6hqPGZgOtteqlwxmJxhzVWilR0a2ZcR/zPf09dVs440qLIJDQIJFpOwaBrdU9I4TDky6N/unBhJ1+oBWHg8diHuzCWsBmLZY6d/Na1Pi50NMT1za+SKYpcPYLmnTB65QmmPAbAi2mg+yGVWFuYfI6ql+Jn3AZBiCN+vdTYlXMQBGaJJ6DopUqUEmdfsq8DJDs4EyZjp2TeSICg8Yz0Vob00VcHRVP4hTpyHvgi+oNui0hoM7BToVcpvosh3tJSNstQjrA/UqdPjuHfYVQ09Hy35EiFcbpnLHbr8LVkSE41cvwrFfiANexzXWgOBM9bLp6ei9GN3Hmzx1dJIQhaZC8JXqprOspVhZ9TmPlH+UpUcIIIEG0dZ2I/RX1KYzNI2n7JDiFdrBLjALgAe53XHKu+EcjjeDuLXeAWmoHOik8ZczAfgO1uv0XK4riBa8U6jX0qn5XiJ8ibH0X0vjeEbWb7xD23Y8EhzT1EajqN1yXFqFarUo0cW6mab3VCclvE8MDKHT7kk7ayuMu3ZfwaoAzKCNTpe61mGVVTphohoDe0QPkFbTYs2/wkTaCpBxUGz/NVLOVNrpN1YaEgeZAVfCOE0KBmnTmoS4+I8uqOEm8F5JbrsiowfkDnHS0x3U5PX5dVuXwzo/WrA2a4HUmO2sdVTEhc5xes5uTKSMhJBAOrhBk+S2MDijVbmIA006q+0OEgQq8TQbUs5oPf+aK3KN/RScJ01Qc1jeEvYfwm+KDvIAb/AHnWPJNYH2cByvrHO8bD/bB/4g3PmVt+H5g69fmpHEEEQARPNsQOo6qK9o4aNAFkY7iFDxdswtmDZgjafnotji2J8KhUqDVrHOEXuAvn9KuIAAWpEdDUxlEn35IvAB/VZdXiwBJZRdA0zZZ8yBMj1Sb6waQYkibaW80yzGUjqMhHQTr5XKjRjD8abVLQ5wa7QNIABPYiyvr+I78Mck2zb9x/lZT+Ftq/ABN5Flu8D4WaVn1Hv1ytcQ6PXU+SlgbwWC8Noay0W7+ahinFgJPNA3Xtau6lJkk6DpJ7dly9biNYu53lwmLABpHomv6bPYnjr3jK1uQT3zeRPRZjiOkr1ziVF9O91Z4EC4Kiu1rhEJhjQvXCSEV0P+nuHb4lSpA5QGNP90l32b819FovsuC9mamSl0zOLo7aD6ALqMLi16sZqPFnd5VuISba6Fpk4l65MWV7ktWdp3MfNZyaxZ9Vokge8BM6eST4jTaWPzEQReY19U3XsZEdPPeP8rk84xLvEqC7Tl8MzFN7TcFuhcPzHVefN6MDDsW97R4bQxrTAc6SS0CAQ3WPNUHBBzs1T8QkRJAAA7AJk3/VeCQSAudddItpwYiw0Ui6L6K9jcwkXHa69yH8seikilm173DvOytD/wCFK8S4nTw4mq7m2aIzH9h3Khw3i1KsxzwWjJJc3OwuAHVoMj1UkS2Qn7U4nD4ej4mI8QyeWmx7ml7thynRV+y2MdWo5/CdTDiSGkl0QYsTc6JbC4A4+v4tYfhM9xp36f5XZ0MKGgNiANIW5JpKxOLYd1RuUWnUrH4HWdRf4bjG3ZzZtHddvUw9+n1WRxjgjazC10gnQixHcd1dMnTi6TPfeB2P+Ar6VdrxmpvYR3I979F89pMr4V+TEvNSjoyqRztOzXHced09UZ3kWNjYptdOwpPeAfEblcD8JJBB3SjuIuaQDTMdZusLhWPdRk3cLhwJm3rourwdZtQAjKZFt/veVNCeAxIIMusdo0nqvmvtjiqeDxZpNzMpupte0wYzEuDg20kWGnVfSn4UCS2x6bJLjPBaOMomjiG5hq0jlex35mOOh7aHeVccvOqlj53hMSazC5pLw0wSATreDNwn8BTMyQ4QLWtfuV6fZivwyt4lE1MTg32qiB41Mj3XkNs8DqNiZAgFa1HimGqTlrU35dWtIc7/AMi6t9rPS7B4o2BY0AWkE7DWEwcblPNMH4he+whY7+Ny7kYMoN594x5WCuqcQaWkib7HqglxLHeI6S7MANAYAWZiHl0RsRYdFB1adlV4gdIJiPRRdGYhDgoYerceoI+yYIShaFW9wmDqbRuZsI9U9geHVKz4YNBdx0H+fJddwbgrKQsJfu4gA+nQLeOO2M89F8JgyABGgA+QWzgsMVoYfBhPU6AC9LyF20bIT0IQeFK1evb7popXENsQs5NYs/FuGWYmL97dO64/j4rUnjE0W+KywxFEXc5nw1qf/NuhG4XZV3iOwE6bTqkX1mgucXCBY9B0hebJ6cXz7H/6j4OnbLXc4bOYKfzzGR8lx/HfbirjPw2fh0yY8Onme507OcBJnoI9V9ixc+M0agAgf3PFpmxChiA52TLIIeBECzY5iI1jqsdyfHS418X4Z7P4x/PRw1anB97/AGYj+4h3yC7Gh7OcWyAtxjSIDvDdUrb/AAlxZIK611R1SjVBa7O2oWscLEhpF++hV3EHsNPxGlsC+pbI3A6FT/T7IvPj2+McaweOOK8Cq0Me4S0Ndma9n5w8e+uo9nf9NSXtq4mte1my0ntK6VtSlUxdGu91RxYx9OiCzK3PUgEuPXLAHVdY206x03tdd+9zw486qGFpNYA1oAAsAP3TzQUrhyc4kTqnHU3fy6xYu3kKLmSptXjKgd7t4MG+iilK+Ba4Q4AjcESD6LneI8Bc0l1B0aHwnn8M/wBh1Y76eS7GFTWoh3mFLCV8zwfE2VHGk4GjWa4h1GrDH5tBH5x5dlRhPaYUsTVw9emDTzBgdnylsAS4/PZd1xr2ao4sfj0WPgQCRzD+1wuFw3Ev9IDVdmo1/DmRD5fJ2uLgT5rUuP0ytnp9EwZhrSHFzSBllwdynSDqmom8QR3Xy32V4PxTB0uXFMiSP6d48RkAx72rL/l7LawnEsTiKAZRpeDUDi19V7xVptIJBfTBALnbQRAIOqWSfSW2enZMxOYnJZzTcE/Xy7rk/bj2ebXa7EYdop4ui11TM0AeI1o5mPizjGh/QpM4TH0iHurDGRAALWUahzfCxw5T5OWxgPaGm9xp1aWJoPgnLUpu6QRmbLTKkuvSvmFDjbnZTAuLkEXt081rYLH+I6CfKI2XvA/YMFjRXYfEe1zveIFNsw1pykS46/RN4H2SoOzZKQY6nNw94nb817plljtZKnn0G6QxOIDOcvDWmfet2tK2afA2+CRNSlUjKXZ3ODX226LUwfs5guYinTe+Blc9xe6YgkZycpnoFnuLca5KnjnvbmZSqVAPiynJ/wCogLp/Z/gtaoBUxDsjYltJu/QvPTsPomXcMfTpNaS6r5kkh0mGwNBNlo8GxkjLOwsdR2SXZZqNjAMaxoAEf8R21hPUHyVkUMQMuZ1rW/VanDm2zHUifmvRjXnzbFJMJZoV7SuscakhCFUBS9bRMKqoFmrGbXiIIMHl2369Fm1sOAXAG5NwdO3zWnidQR+a47JSq7cDNeLwCB2XDOPThWW/FS9rS18i8EbjcEdlDDVQalZmYE0nNcNZ/FBMGdv2UcXSkAtOWowlwJ+Im7m/K115RJNUScviNlzS0ZQ5t/e1m8RovPY7wxTa7NqCTlkGZHcWjX5wqMCQXvY9nu1C4aODg4e8BtdX4KXZzJy5oaIiI17kHUeay8Y41KrPCByUnA1HtgXzf7YE3N77BSrClA+Ph8RTpNNN1Gs4gVGluVzYcx/dpgzvCysV7eVKR8KsxlDEt98uBcx4Oj6JBgNO0z02XVDibWOJcSWZsodBuDuQNhf0WTUo0MSXUw0PbnaGkgPa24mM3wxstY568M3Dbj+K8drYmz6xeyZyjK1s9eQ39VVguIVqZHh1qzI/JUdH/kmCt/ivDKFF0f0tANaDzNptEwdTF1iYjAsqvBwrXU5JmSXMJtAhx5fQ7q/6Rf8AO6dBw32wr0hzVDXMzkrNDT/0fTFvWV0/C/bLC1DFQOoPP5wCw/8AdtvV0L5XXfVw7oxNEtbMCrSJqU5GxHvD1T+DrNe2WOa5pOrb/PoumvG3LxX2WlXY8Sx7Hjq1wcPoVKR1HzC+T4LldmYId16hdHS43TDJquY1w1k/pqhp28KuoWtuSAB1svnWA9oMXiy5mCo5LkeM9xIaPzFpEA9Bc9lsYXAAMDvGfVfTk1HOJIebzIPuwb+SxbFmNU8SZmruZRdaq12Yi/huJyteNxN022kGup+GSMh8N4sJA1nYzJM91z+AqMfjgGO5m05e4GWuvytEd3D5dl0BrF7n0agyucwlrxDgYjmg6eS5O3o/i2NynS0Obr8Jmf8ACXw1bQOnN7wBvqPsfok+K8SdQYfEAJjlIBhxNjbaybr1BTfTLhyuZzZhoQNJ22VTSvIC973Oy5KQYDeJMOB9I+qX4RgSKbYdlLnFzrWM6/afVXUqQ8BwzkNqe64fC0jftO/dLcSo/wBNNbPVDWhgcwOzg3DQ4D4blRTlWuKJPLmJeAQABGbupvwzS4OgNcDIIGo3B6qrimElxLXPDrEwRlLgOh0kAJjhjgXm9soAB36qsvX4pofJMBpn0F49Vj4HL4j3Scr3BsjUFxMmO0rR4/g4ow0hoFr63/yleDYclrgQeVwmIzRaCF0jNa4wsZGbAH5xEp/hzrMB6XnUQlsLVlzmu1aZuOvkmqNENfPzK7YuGTXpPmxTTSlgywTLAu0camheoWmQoPCmvClIQxLbH5rLpUyw5bkEEmfPUeXRbNZtj/NVmQAcvUkwduy45R3wpKtQBDjaCQZJi+4tpslOI0g7O3ITnDd40MQ07dVoVQTo7KfK3SflKzeM0zIIJtF5sSbadV58o7415TxPiUnGk5zQGvpkvaWuD6Zgm+1ioYDCtoMptYRd0vi4cXCSdfKPJX0wRUfTc0FtUEyL8xbBnrMTKTw2APi0iCIa14IEySAYMeZWLG9tKqQx0hskREReZH1lUUsM1pczlaCAWUxyy6czvVUhktzCSYcA64MjY9pTeHxDajsps8EkAi4tGYdRc3TSMbHYd1J73AEscJgm7Z1yz32WcKYqFxbYG42jS3ZdQ3FZ2EVWEBpDXGJaSDqN4791l+ExviuDKjAHkNIGYOHbcR0U0u7Bw2sXACowSw2PL7xBI9VingVKriXNy+HUqU21A6nyOYIgm3KSXAkggi6eo8TbXzUqLZIZzPdyAmYgdzdPcPw72VQ1zWS5paCDmIZTHKL9bynmeiucx3snic2VmNGXLnbFEAkCxBIfqo4T2KpCDiMRUcZGYBuRpJ+FzpLtZGoXVOrVAJLGkNBbYwepjuva/hub4hDuVriWyRmLRMGNxqFq5WpqDBPpUC1tNrabc0FoBaR0MbzvupvwoLS1pE53O6ggumCBqT0VHEKbXse4uOSzw4Am56jWNFIYbOGvY4B9Nly34rSJ9ZPqo0rZhSXhrYDMoeQ0CM7fdDYE9/RKO8RtZtQTULQ7MTY5RYgjSLm/VW/1J8HMQWuczMCLWFQG2/p0K2HtmoQCC1zeYAXAdoQd+sIm2PXxIe6jUDQ6g93LOoc6zSJ2DvsrnEioBBLRAdJkGTzEg7hRbhZpCm3K5rTLSwEOadjBtO/qr6zWvsTFw17gcpD2xLu6mjZWjeuKZgU3B7Q2NG7EdJjeydfWDqT3OYCWtcxzJn3BJHyuqcNRIrB5MycrSREASTP6LQy8+WBBbLvNx1HWQVdG2ZVJytLBmDw1zSJIykSL+RV2AqAua0gh7SdRcje+4XmFqkZqZBkR4ek5RYeiZawVCHNBBYZAuBcwfqrpna/iNPMwbtcebqOnyMKPCmk0wfiNz11+quwjxUbkdLTceiYOHjLGrRAj9l1xjnlktbRDrjWL9fVXUaSlRF56iD5p2jSXfGOGVTa1XgLxoUltihCEKoEIQgoLbpStR5p7J9wVLgsWN41lCkGnKTMxG/WyUxrTlqZdWwRNwbSVrVmHMDqBdVVqE7DmEQuVxdZkQpy5rcwLXE7aaT6CLJHiOuZjTnpuzNifi94dwRZajqb2loAlul9o6r01QDzNI2nyWLg32RoYxjmzsT0011Cg6hlcajQHjKBYzYEkQIsZJWhQpS4uH87oNHnJDCTYSLS06k+ScHZarS5S8ggODSW6H+36letoS4GABcOGlotbdNlzQ6HSDYX7Kw0zpvKcHbGxHD6bnZXsAi7CJBjcyN5hV4HDEVXHcgwdQSB7pnRbbKEW2/dRGHN5uRzf9ja3psnB2RpUTzgiQ4yQTEEgadj+iV4pSc1oyvLeY7T70C6220pMEAiBJ3B2EKmvhJILiS2QY1E904O2Xg6RNLI4BrsuUQZDmmdfr81TisKA5se6274kZg4bx6aLWwmHEOI0cZvqIVr8NIjpcdZ81OF7c7WpBzarS05WOpOYZBGl4PSNlpOeAcwBBc9rJi2UCRI8t+694bgTL25jGfMe4nSEzRwhBdJLmnY/De0JwdM2vRDA7LmDi4VAQCbmxHcRNl43Be4yQ4tc81NnHMLFu3RabsNJsbCSexBsEzUw8gk9JHYxsrwnbHw9JxJBnQEdspIgjuraOGDmicwOaQRd1v0Wi2iZDju2CPldMU8PYBXhO2JjcOeU3kTDrde32TWCZy3AMm9vstCpQtHX7owuHiy1MWbmqo4eDIGogz2TlCnorqdNWMYukxc7kh4V1exsL0BSW4xQhCFUCEIQCEIQCg4KaFBS9khR8LTsr4RCmmtlXUt1GtRkaJzKvCxOToiMLA5ZBGhV5pq8MXhYnJ0UOHDiZHkvKWHiE6GILE5Oixo2iVHwOvRN5V7lTk6JspwL3UalGdE6GoyJydM9tMwYA6IbTOhF+yfyXXnh3U5Xoi2hDpAvug0Ykj+DsnixRFNOToocOLkTtClSpWuPT9U3kUsicp0UFDRSfQ6JnKvYV5Oipp3U2U1flQArpNvA1SQhVAhCEAhCEAhCEAhCEAhCEAhCEAhCEAhCEAhCEAhCEAhCEAhCEAhCEAhCEAhCEAhCEAhCEAhCEAhCEAhCEH//2Q=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6" name="Picture 6" descr="https://encrypted-tbn1.gstatic.com/images?q=tbn:ANd9GcQO9zFpgV6qTJk_acuE_9tOHfLlTEwSJ-gn5SRTu3XzA4HQoE1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0272" y="1988840"/>
            <a:ext cx="57150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33901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338"/>
            <a:ext cx="8877006" cy="46035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mtClean="0">
                <a:solidFill>
                  <a:srgbClr val="002060"/>
                </a:solidFill>
              </a:rPr>
              <a:t>Морские рыбы имеют очень разнообразную форму и окраску</a:t>
            </a:r>
            <a:endParaRPr lang="ru-RU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/>
          </a:p>
        </p:txBody>
      </p:sp>
      <p:sp>
        <p:nvSpPr>
          <p:cNvPr id="4" name="AutoShape 4" descr="data:image/jpeg;base64,/9j/4AAQSkZJRgABAQAAAQABAAD/2wCEAAkGBxQSEhUUEhQVFRUWFxYXGBgYGBUXGhoWFBUYFxwYGRwYHCggGB8lHBcXITEhJSkrLi4uFx8zODMsNygtLisBCgoKDg0OFxAQGiwkHBwsLCwsLCwsLCwsLCwsLCwsLCwsLCwsLCwsLCwsLCwsLCwsLCwsLCwsLCwsLCwsLCwsLP/AABEIAMIBAwMBIgACEQEDEQH/xAAbAAACAwEBAQAAAAAAAAAAAAAABAIDBQYBB//EADkQAAEDAgQEAwYFAwUBAQAAAAEAAhEDIQQSMUEFIlFhE3GBBjJCkaGxI1LB0fAUcuEHM2KCkvFT/8QAGAEBAQEBAQAAAAAAAAAAAAAAAAECAwT/xAAeEQEBAAMAAwEBAQAAAAAAAAAAAQIREiExQQNRE//aAAwDAQACEQMRAD8A+4oQhAIQhAIQhAIQvJQeoXkqLKgOhBjoUE0IlCAQhCAQhCAQhCAQhCAQhCAQhCAQhCAQhCAQhCAQhCAQhCAQhCAQhCAQlcbjhTjcnb91l1eMv2a31krNzkbmGV9N0lL4vFCm0k//AErPo8cbEua4HsJWVjsf4zpFmiwB+pWbnNNY/nd+VuM4hUeCJgHYRp5pWi4sdmBgWgAXtvZSbfyUqzg0ZiQ0DVxMAepXC16JJI0qXGHAS4Zh2gGPsneE8XpYlmei8PbJGhBBBgyHAFcPjvaCh7jHkudq5rCWj1/ZWYHjrGuHhuBLRfkcLdJ0K3j+l+uWX5T4+gGopNcsLBcUFZge3rBHQi5CeweJzEjyK7bceWhKMyozql+Igjomzk5mQXJXxwLqt2KG9k2aPBy9BSVPEAhTZUTaaNAolUeJC9zSrs0vlCoD1JtVVFqFEORmQSQo5l7mQeoXkr1AIQhAIQhAIQluIYrw2FwEnQDqSguq1Q0S4wFlV+LEyKY9T+yzHVHPMuknvNvLYKupi6bTzVGA9MwXHL9L8ejH8pPaxzyTJJJ7qt7SQe6sZXY4Sx7SOxBVTjdcnVXBggH/AB3S7iRGf1PrGicN1W7DgkzoREfqs6XaTBBLT5+iy+JcGp13Fzs0/wB5geQ0CvoY3McsO5XQDt5JxjWk8rgT2vCowGcBpjRrjH5nfoFe/CwIAAjYLTxeIYww93yEx5wsziHGAwTTbng6uBiDv1SBrguLDabm75yZ0sWgfotbhNUuc5+zbDuTquUwWKFYFzeVzTDhryn4h1H7Lp8O7w2NDZdDiT3Lt/Ra60xcY2ziREzIv80rTqgvBOm3rskalYABpJAJs49XTbuimxzXiT7k222AKdpw1cU7lPYE/JZxr5hlJg2LT5qniGJOWWneI6g2jsqqZlkmQ6OW03H6WV6OTdNrh8WihV4jDoG/8KodWeQIB5mgnaCRdZOMkOg2ImD56q9Jy6nD43MmKOK1m14XKcOxMXJ6LZZVs75/ROy4NZ1WAY2XlStYHss1+JEQATbUeSUpVXBpGaR0IuB0V7Z4dDhsSCpvqRodTC5gumxMq7CY0tIaTLSd9j2V7Lg3xWU21lnVndNSo+LFibhbmTncWw2orQ5ZdKsm6dValZsNoUGuUpVR6hCEAkON4I1qL2NcWPiWuGzhp+3qn0IS6fDKuKqVCM9WoWkTBcY8oVjLCxEJni+DFOvVbEZajxHQF0j6EJfIPJeS+3unmJsf3g9rWWtgeNOpwHy9mm0gdisVtM9QrPNSjqqXFG1PcLrbERHmmxUcdQNLHdcjh8b4XM0NJNoOhBW/wrjRqtIyBjvhvIMdFNfw2XqPqUnkuJdSPYSx0dtZVlOtYllvkLHWU7Wpl7HWEjmbeA7sei5XHYbEVDFUhjQfdZMep+JIXy0cTxOg4kTB6gzJ6WHmmsCGPE06jT1E3HYysjC4BkakQblxH06eaMS6n7rH3O+gjzCo2qvCaIOYjw3fma/Kb9pi6bbXFOzXE5SHGTJIiPquYtodPOfupUsRlkNM3BvflIII8pj5pcfCbdFj+INa+XjlbYTpNjmHlotBuJF430/ZclWo1a7Sym4NkhsuBIE9hquqo4QNNjJ0kn7BZkXaVemHZSQQQc3r+t1MgQF41ug/gXtSlPp1WkeEGewVeIp52lpAuNeh6hSc7zWLxTixJDKViYzE2MA6DpKIz+Hvc57mtv1gaLd4W95fUa9hYGm0kHO0jW2kdFlYWv4Yc2m0m83dlJI2mNFRW485jg7wYcJEOeYIOsEC6Tw17dVUkiPh3vFlUKcR2+yycL7U0XuAqA0SdyczPmLj5LabVa8S0gg6EXEIfFVdtko96bqkaFLDCZrHT+dEqaaGCx/iUpHvNJaZ6t3+UFRxDiJeDIJH1CXwGGFIkMkSZNyb+uifpvtFiDqtSs3EYfErSoVpWBiXRUAG8FbGCZAXbGuGUa9Iq5U0Vc0LcYr1C9QqgXhXqCg+ae3+FDMVnE/iMaSNszTkn/yGrnRdfVOPcHo4pobVaSWnlc0lrmzuD6aGQvnvGuCVMPJu+n8NQDSbQ78v2+y8+ePnb0/nn40zWhWEop/sp1SACd9gucdS9W2Xu4LYw2HqRnY0gaxFvMKng2HD3kkSGdd3H9gula9VLVLsYMnMAyBLh37BL167SJdMeUzPZOuptPvAHzAKicIw7Ijl+JBj5LBHd3LosoP8vKdl19fhoG0/X7rF49XpYRhqZGmoeWnTDZc97rAAdplT60yMRxMAEnKAPTT1Wn7O0P6gsLbh7Zcdms1j1t6rN9nv9NKr3tfjyGUwJNJjiaribw8i1MXvBJ8l9GpYdrGhtNrabQA1rQAAAOw+61ldMTyoZWpUG5fcmbCXOuP5dM4bENdZsRtOqgMIyeaSVTxDGU6QgCXn3RH1ndYaNYbEh85WuIbaSAJ2sVeaNu65FvFsR/8AoOU6AANKWxOL8Npq1C6BexJcSdA0blWGnS8SxRptmxMH07+i5Ph1Rz6hqPGZgOtteqlwxmJxhzVWilR0a2ZcR/zPf09dVs440qLIJDQIJFpOwaBrdU9I4TDky6N/unBhJ1+oBWHg8diHuzCWsBmLZY6d/Na1Pi50NMT1za+SKYpcPYLmnTB65QmmPAbAi2mg+yGVWFuYfI6ql+Jn3AZBiCN+vdTYlXMQBGaJJ6DopUqUEmdfsq8DJDs4EyZjp2TeSICg8Yz0Vob00VcHRVP4hTpyHvgi+oNui0hoM7BToVcpvosh3tJSNstQjrA/UqdPjuHfYVQ09Hy35EiFcbpnLHbr8LVkSE41cvwrFfiANexzXWgOBM9bLp6ei9GN3Hmzx1dJIQhaZC8JXqprOspVhZ9TmPlH+UpUcIIIEG0dZ2I/RX1KYzNI2n7JDiFdrBLjALgAe53XHKu+EcjjeDuLXeAWmoHOik8ZczAfgO1uv0XK4riBa8U6jX0qn5XiJ8ibH0X0vjeEbWb7xD23Y8EhzT1EajqN1yXFqFarUo0cW6mab3VCclvE8MDKHT7kk7ayuMu3ZfwaoAzKCNTpe61mGVVTphohoDe0QPkFbTYs2/wkTaCpBxUGz/NVLOVNrpN1YaEgeZAVfCOE0KBmnTmoS4+I8uqOEm8F5JbrsiowfkDnHS0x3U5PX5dVuXwzo/WrA2a4HUmO2sdVTEhc5xes5uTKSMhJBAOrhBk+S2MDijVbmIA006q+0OEgQq8TQbUs5oPf+aK3KN/RScJ01Qc1jeEvYfwm+KDvIAb/AHnWPJNYH2cByvrHO8bD/bB/4g3PmVt+H5g69fmpHEEEQARPNsQOo6qK9o4aNAFkY7iFDxdswtmDZgjafnotji2J8KhUqDVrHOEXuAvn9KuIAAWpEdDUxlEn35IvAB/VZdXiwBJZRdA0zZZ8yBMj1Sb6waQYkibaW80yzGUjqMhHQTr5XKjRjD8abVLQ5wa7QNIABPYiyvr+I78Mck2zb9x/lZT+Ftq/ABN5Flu8D4WaVn1Hv1ytcQ6PXU+SlgbwWC8Noay0W7+ahinFgJPNA3Xtau6lJkk6DpJ7dly9biNYu53lwmLABpHomv6bPYnjr3jK1uQT3zeRPRZjiOkr1ziVF9O91Z4EC4Kiu1rhEJhjQvXCSEV0P+nuHb4lSpA5QGNP90l32b819FovsuC9mamSl0zOLo7aD6ALqMLi16sZqPFnd5VuISba6Fpk4l65MWV7ktWdp3MfNZyaxZ9Vokge8BM6eST4jTaWPzEQReY19U3XsZEdPPeP8rk84xLvEqC7Tl8MzFN7TcFuhcPzHVefN6MDDsW97R4bQxrTAc6SS0CAQ3WPNUHBBzs1T8QkRJAAA7AJk3/VeCQSAudddItpwYiw0Ui6L6K9jcwkXHa69yH8seikilm173DvOytD/wCFK8S4nTw4mq7m2aIzH9h3Khw3i1KsxzwWjJJc3OwuAHVoMj1UkS2Qn7U4nD4ej4mI8QyeWmx7ml7thynRV+y2MdWo5/CdTDiSGkl0QYsTc6JbC4A4+v4tYfhM9xp36f5XZ0MKGgNiANIW5JpKxOLYd1RuUWnUrH4HWdRf4bjG3ZzZtHddvUw9+n1WRxjgjazC10gnQixHcd1dMnTi6TPfeB2P+Ar6VdrxmpvYR3I979F89pMr4V+TEvNSjoyqRztOzXHced09UZ3kWNjYptdOwpPeAfEblcD8JJBB3SjuIuaQDTMdZusLhWPdRk3cLhwJm3rourwdZtQAjKZFt/veVNCeAxIIMusdo0nqvmvtjiqeDxZpNzMpupte0wYzEuDg20kWGnVfSn4UCS2x6bJLjPBaOMomjiG5hq0jlex35mOOh7aHeVccvOqlj53hMSazC5pLw0wSATreDNwn8BTMyQ4QLWtfuV6fZivwyt4lE1MTg32qiB41Mj3XkNs8DqNiZAgFa1HimGqTlrU35dWtIc7/AMi6t9rPS7B4o2BY0AWkE7DWEwcblPNMH4he+whY7+Ny7kYMoN594x5WCuqcQaWkib7HqglxLHeI6S7MANAYAWZiHl0RsRYdFB1adlV4gdIJiPRRdGYhDgoYerceoI+yYIShaFW9wmDqbRuZsI9U9geHVKz4YNBdx0H+fJddwbgrKQsJfu4gA+nQLeOO2M89F8JgyABGgA+QWzgsMVoYfBhPU6AC9LyF20bIT0IQeFK1evb7popXENsQs5NYs/FuGWYmL97dO64/j4rUnjE0W+KywxFEXc5nw1qf/NuhG4XZV3iOwE6bTqkX1mgucXCBY9B0hebJ6cXz7H/6j4OnbLXc4bOYKfzzGR8lx/HfbirjPw2fh0yY8Onme507OcBJnoI9V9ixc+M0agAgf3PFpmxChiA52TLIIeBECzY5iI1jqsdyfHS418X4Z7P4x/PRw1anB97/AGYj+4h3yC7Gh7OcWyAtxjSIDvDdUrb/AAlxZIK611R1SjVBa7O2oWscLEhpF++hV3EHsNPxGlsC+pbI3A6FT/T7IvPj2+McaweOOK8Cq0Me4S0Ndma9n5w8e+uo9nf9NSXtq4mte1my0ntK6VtSlUxdGu91RxYx9OiCzK3PUgEuPXLAHVdY206x03tdd+9zw486qGFpNYA1oAAsAP3TzQUrhyc4kTqnHU3fy6xYu3kKLmSptXjKgd7t4MG+iilK+Ba4Q4AjcESD6LneI8Bc0l1B0aHwnn8M/wBh1Y76eS7GFTWoh3mFLCV8zwfE2VHGk4GjWa4h1GrDH5tBH5x5dlRhPaYUsTVw9emDTzBgdnylsAS4/PZd1xr2ao4sfj0WPgQCRzD+1wuFw3Ev9IDVdmo1/DmRD5fJ2uLgT5rUuP0ytnp9EwZhrSHFzSBllwdynSDqmom8QR3Xy32V4PxTB0uXFMiSP6d48RkAx72rL/l7LawnEsTiKAZRpeDUDi19V7xVptIJBfTBALnbQRAIOqWSfSW2enZMxOYnJZzTcE/Xy7rk/bj2ebXa7EYdop4ui11TM0AeI1o5mPizjGh/QpM4TH0iHurDGRAALWUahzfCxw5T5OWxgPaGm9xp1aWJoPgnLUpu6QRmbLTKkuvSvmFDjbnZTAuLkEXt081rYLH+I6CfKI2XvA/YMFjRXYfEe1zveIFNsw1pykS46/RN4H2SoOzZKQY6nNw94nb817plljtZKnn0G6QxOIDOcvDWmfet2tK2afA2+CRNSlUjKXZ3ODX226LUwfs5guYinTe+Blc9xe6YgkZycpnoFnuLca5KnjnvbmZSqVAPiynJ/wCogLp/Z/gtaoBUxDsjYltJu/QvPTsPomXcMfTpNaS6r5kkh0mGwNBNlo8GxkjLOwsdR2SXZZqNjAMaxoAEf8R21hPUHyVkUMQMuZ1rW/VanDm2zHUifmvRjXnzbFJMJZoV7SuscakhCFUBS9bRMKqoFmrGbXiIIMHl2369Fm1sOAXAG5NwdO3zWnidQR+a47JSq7cDNeLwCB2XDOPThWW/FS9rS18i8EbjcEdlDDVQalZmYE0nNcNZ/FBMGdv2UcXSkAtOWowlwJ+Im7m/K115RJNUScviNlzS0ZQ5t/e1m8RovPY7wxTa7NqCTlkGZHcWjX5wqMCQXvY9nu1C4aODg4e8BtdX4KXZzJy5oaIiI17kHUeay8Y41KrPCByUnA1HtgXzf7YE3N77BSrClA+Ph8RTpNNN1Gs4gVGluVzYcx/dpgzvCysV7eVKR8KsxlDEt98uBcx4Oj6JBgNO0z02XVDibWOJcSWZsodBuDuQNhf0WTUo0MSXUw0PbnaGkgPa24mM3wxstY568M3Dbj+K8drYmz6xeyZyjK1s9eQ39VVguIVqZHh1qzI/JUdH/kmCt/ivDKFF0f0tANaDzNptEwdTF1iYjAsqvBwrXU5JmSXMJtAhx5fQ7q/6Rf8AO6dBw32wr0hzVDXMzkrNDT/0fTFvWV0/C/bLC1DFQOoPP5wCw/8AdtvV0L5XXfVw7oxNEtbMCrSJqU5GxHvD1T+DrNe2WOa5pOrb/PoumvG3LxX2WlXY8Sx7Hjq1wcPoVKR1HzC+T4LldmYId16hdHS43TDJquY1w1k/pqhp28KuoWtuSAB1svnWA9oMXiy5mCo5LkeM9xIaPzFpEA9Bc9lsYXAAMDvGfVfTk1HOJIebzIPuwb+SxbFmNU8SZmruZRdaq12Yi/huJyteNxN022kGup+GSMh8N4sJA1nYzJM91z+AqMfjgGO5m05e4GWuvytEd3D5dl0BrF7n0agyucwlrxDgYjmg6eS5O3o/i2NynS0Obr8Jmf8ACXw1bQOnN7wBvqPsfok+K8SdQYfEAJjlIBhxNjbaybr1BTfTLhyuZzZhoQNJ22VTSvIC973Oy5KQYDeJMOB9I+qX4RgSKbYdlLnFzrWM6/afVXUqQ8BwzkNqe64fC0jftO/dLcSo/wBNNbPVDWhgcwOzg3DQ4D4blRTlWuKJPLmJeAQABGbupvwzS4OgNcDIIGo3B6qrimElxLXPDrEwRlLgOh0kAJjhjgXm9soAB36qsvX4pofJMBpn0F49Vj4HL4j3Scr3BsjUFxMmO0rR4/g4ow0hoFr63/yleDYclrgQeVwmIzRaCF0jNa4wsZGbAH5xEp/hzrMB6XnUQlsLVlzmu1aZuOvkmqNENfPzK7YuGTXpPmxTTSlgywTLAu0camheoWmQoPCmvClIQxLbH5rLpUyw5bkEEmfPUeXRbNZtj/NVmQAcvUkwduy45R3wpKtQBDjaCQZJi+4tpslOI0g7O3ITnDd40MQ07dVoVQTo7KfK3SflKzeM0zIIJtF5sSbadV58o7415TxPiUnGk5zQGvpkvaWuD6Zgm+1ioYDCtoMptYRd0vi4cXCSdfKPJX0wRUfTc0FtUEyL8xbBnrMTKTw2APi0iCIa14IEySAYMeZWLG9tKqQx0hskREReZH1lUUsM1pczlaCAWUxyy6czvVUhktzCSYcA64MjY9pTeHxDajsps8EkAi4tGYdRc3TSMbHYd1J73AEscJgm7Z1yz32WcKYqFxbYG42jS3ZdQ3FZ2EVWEBpDXGJaSDqN4791l+ExviuDKjAHkNIGYOHbcR0U0u7Bw2sXACowSw2PL7xBI9VingVKriXNy+HUqU21A6nyOYIgm3KSXAkggi6eo8TbXzUqLZIZzPdyAmYgdzdPcPw72VQ1zWS5paCDmIZTHKL9bynmeiucx3snic2VmNGXLnbFEAkCxBIfqo4T2KpCDiMRUcZGYBuRpJ+FzpLtZGoXVOrVAJLGkNBbYwepjuva/hub4hDuVriWyRmLRMGNxqFq5WpqDBPpUC1tNrabc0FoBaR0MbzvupvwoLS1pE53O6ggumCBqT0VHEKbXse4uOSzw4Am56jWNFIYbOGvY4B9Nly34rSJ9ZPqo0rZhSXhrYDMoeQ0CM7fdDYE9/RKO8RtZtQTULQ7MTY5RYgjSLm/VW/1J8HMQWuczMCLWFQG2/p0K2HtmoQCC1zeYAXAdoQd+sIm2PXxIe6jUDQ6g93LOoc6zSJ2DvsrnEioBBLRAdJkGTzEg7hRbhZpCm3K5rTLSwEOadjBtO/qr6zWvsTFw17gcpD2xLu6mjZWjeuKZgU3B7Q2NG7EdJjeydfWDqT3OYCWtcxzJn3BJHyuqcNRIrB5MycrSREASTP6LQy8+WBBbLvNx1HWQVdG2ZVJytLBmDw1zSJIykSL+RV2AqAua0gh7SdRcje+4XmFqkZqZBkR4ek5RYeiZawVCHNBBYZAuBcwfqrpna/iNPMwbtcebqOnyMKPCmk0wfiNz11+quwjxUbkdLTceiYOHjLGrRAj9l1xjnlktbRDrjWL9fVXUaSlRF56iD5p2jSXfGOGVTa1XgLxoUltihCEKoEIQgoLbpStR5p7J9wVLgsWN41lCkGnKTMxG/WyUxrTlqZdWwRNwbSVrVmHMDqBdVVqE7DmEQuVxdZkQpy5rcwLXE7aaT6CLJHiOuZjTnpuzNifi94dwRZajqb2loAlul9o6r01QDzNI2nyWLg32RoYxjmzsT0011Cg6hlcajQHjKBYzYEkQIsZJWhQpS4uH87oNHnJDCTYSLS06k+ScHZarS5S8ggODSW6H+36letoS4GABcOGlotbdNlzQ6HSDYX7Kw0zpvKcHbGxHD6bnZXsAi7CJBjcyN5hV4HDEVXHcgwdQSB7pnRbbKEW2/dRGHN5uRzf9ja3psnB2RpUTzgiQ4yQTEEgadj+iV4pSc1oyvLeY7T70C6220pMEAiBJ3B2EKmvhJILiS2QY1E904O2Xg6RNLI4BrsuUQZDmmdfr81TisKA5se6274kZg4bx6aLWwmHEOI0cZvqIVr8NIjpcdZ81OF7c7WpBzarS05WOpOYZBGl4PSNlpOeAcwBBc9rJi2UCRI8t+694bgTL25jGfMe4nSEzRwhBdJLmnY/De0JwdM2vRDA7LmDi4VAQCbmxHcRNl43Be4yQ4tc81NnHMLFu3RabsNJsbCSexBsEzUw8gk9JHYxsrwnbHw9JxJBnQEdspIgjuraOGDmicwOaQRd1v0Wi2iZDju2CPldMU8PYBXhO2JjcOeU3kTDrde32TWCZy3AMm9vstCpQtHX7owuHiy1MWbmqo4eDIGogz2TlCnorqdNWMYukxc7kh4V1exsL0BSW4xQhCFUCEIQCEIQCg4KaFBS9khR8LTsr4RCmmtlXUt1GtRkaJzKvCxOToiMLA5ZBGhV5pq8MXhYnJ0UOHDiZHkvKWHiE6GILE5Oixo2iVHwOvRN5V7lTk6JspwL3UalGdE6GoyJydM9tMwYA6IbTOhF+yfyXXnh3U5Xoi2hDpAvug0Ykj+DsnixRFNOToocOLkTtClSpWuPT9U3kUsicp0UFDRSfQ6JnKvYV5Oipp3U2U1flQArpNvA1SQhVAhCEAhCEAhCEAhCEAhCEAhCEAhCEAhCEAhCEAhCEAhCEAhCEAhCEAhCEAhCEAhCEAhCEAhCEAhCEAhCEH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data:image/jpeg;base64,/9j/4AAQSkZJRgABAQAAAQABAAD/2wCEAAkGBxQSEhUUEhQVFRUWFxYXGBgYGBUXGhoWFBUYFxwYGRwYHCggGB8lHBcXITEhJSkrLi4uFx8zODMsNygtLisBCgoKDg0OFxAQGiwkHBwsLCwsLCwsLCwsLCwsLCwsLCwsLCwsLCwsLCwsLCwsLCwsLCwsLCwsLCwsLCwsLCwsLP/AABEIAMIBAwMBIgACEQEDEQH/xAAbAAACAwEBAQAAAAAAAAAAAAAABAIDBQYBB//EADkQAAEDAgQEAwYFAwUBAQAAAAEAAhEDIQQSMUEFIlFhE3GBBjJCkaGxI1LB0fAUcuEHM2KCkvFT/8QAGAEBAQEBAQAAAAAAAAAAAAAAAAECAwT/xAAeEQEBAAMAAwEBAQAAAAAAAAAAAQIREiExQQNRE//aAAwDAQACEQMRAD8A+4oQhAIQhAIQhAIQvJQeoXkqLKgOhBjoUE0IlCAQhCAQhCAQhCAQhCAQhCAQhCAQhCAQhCAQhCAQhCAQhCAQhCAQhCAQlcbjhTjcnb91l1eMv2a31krNzkbmGV9N0lL4vFCm0k//AErPo8cbEua4HsJWVjsf4zpFmiwB+pWbnNNY/nd+VuM4hUeCJgHYRp5pWi4sdmBgWgAXtvZSbfyUqzg0ZiQ0DVxMAepXC16JJI0qXGHAS4Zh2gGPsneE8XpYlmei8PbJGhBBBgyHAFcPjvaCh7jHkudq5rCWj1/ZWYHjrGuHhuBLRfkcLdJ0K3j+l+uWX5T4+gGopNcsLBcUFZge3rBHQi5CeweJzEjyK7bceWhKMyozql+Igjomzk5mQXJXxwLqt2KG9k2aPBy9BSVPEAhTZUTaaNAolUeJC9zSrs0vlCoD1JtVVFqFEORmQSQo5l7mQeoXkr1AIQhAIQhAIQluIYrw2FwEnQDqSguq1Q0S4wFlV+LEyKY9T+yzHVHPMuknvNvLYKupi6bTzVGA9MwXHL9L8ejH8pPaxzyTJJJ7qt7SQe6sZXY4Sx7SOxBVTjdcnVXBggH/AB3S7iRGf1PrGicN1W7DgkzoREfqs6XaTBBLT5+iy+JcGp13Fzs0/wB5geQ0CvoY3McsO5XQDt5JxjWk8rgT2vCowGcBpjRrjH5nfoFe/CwIAAjYLTxeIYww93yEx5wsziHGAwTTbng6uBiDv1SBrguLDabm75yZ0sWgfotbhNUuc5+zbDuTquUwWKFYFzeVzTDhryn4h1H7Lp8O7w2NDZdDiT3Lt/Ra60xcY2ziREzIv80rTqgvBOm3rskalYABpJAJs49XTbuimxzXiT7k222AKdpw1cU7lPYE/JZxr5hlJg2LT5qniGJOWWneI6g2jsqqZlkmQ6OW03H6WV6OTdNrh8WihV4jDoG/8KodWeQIB5mgnaCRdZOMkOg2ImD56q9Jy6nD43MmKOK1m14XKcOxMXJ6LZZVs75/ROy4NZ1WAY2XlStYHss1+JEQATbUeSUpVXBpGaR0IuB0V7Z4dDhsSCpvqRodTC5gumxMq7CY0tIaTLSd9j2V7Lg3xWU21lnVndNSo+LFibhbmTncWw2orQ5ZdKsm6dValZsNoUGuUpVR6hCEAkON4I1qL2NcWPiWuGzhp+3qn0IS6fDKuKqVCM9WoWkTBcY8oVjLCxEJni+DFOvVbEZajxHQF0j6EJfIPJeS+3unmJsf3g9rWWtgeNOpwHy9mm0gdisVtM9QrPNSjqqXFG1PcLrbERHmmxUcdQNLHdcjh8b4XM0NJNoOhBW/wrjRqtIyBjvhvIMdFNfw2XqPqUnkuJdSPYSx0dtZVlOtYllvkLHWU7Wpl7HWEjmbeA7sei5XHYbEVDFUhjQfdZMep+JIXy0cTxOg4kTB6gzJ6WHmmsCGPE06jT1E3HYysjC4BkakQblxH06eaMS6n7rH3O+gjzCo2qvCaIOYjw3fma/Kb9pi6bbXFOzXE5SHGTJIiPquYtodPOfupUsRlkNM3BvflIII8pj5pcfCbdFj+INa+XjlbYTpNjmHlotBuJF430/ZclWo1a7Sym4NkhsuBIE9hquqo4QNNjJ0kn7BZkXaVemHZSQQQc3r+t1MgQF41ug/gXtSlPp1WkeEGewVeIp52lpAuNeh6hSc7zWLxTixJDKViYzE2MA6DpKIz+Hvc57mtv1gaLd4W95fUa9hYGm0kHO0jW2kdFlYWv4Yc2m0m83dlJI2mNFRW485jg7wYcJEOeYIOsEC6Tw17dVUkiPh3vFlUKcR2+yycL7U0XuAqA0SdyczPmLj5LabVa8S0gg6EXEIfFVdtko96bqkaFLDCZrHT+dEqaaGCx/iUpHvNJaZ6t3+UFRxDiJeDIJH1CXwGGFIkMkSZNyb+uifpvtFiDqtSs3EYfErSoVpWBiXRUAG8FbGCZAXbGuGUa9Iq5U0Vc0LcYr1C9QqgXhXqCg+ae3+FDMVnE/iMaSNszTkn/yGrnRdfVOPcHo4pobVaSWnlc0lrmzuD6aGQvnvGuCVMPJu+n8NQDSbQ78v2+y8+ePnb0/nn40zWhWEop/sp1SACd9gucdS9W2Xu4LYw2HqRnY0gaxFvMKng2HD3kkSGdd3H9gula9VLVLsYMnMAyBLh37BL167SJdMeUzPZOuptPvAHzAKicIw7Ijl+JBj5LBHd3LosoP8vKdl19fhoG0/X7rF49XpYRhqZGmoeWnTDZc97rAAdplT60yMRxMAEnKAPTT1Wn7O0P6gsLbh7Zcdms1j1t6rN9nv9NKr3tfjyGUwJNJjiaribw8i1MXvBJ8l9GpYdrGhtNrabQA1rQAAAOw+61ldMTyoZWpUG5fcmbCXOuP5dM4bENdZsRtOqgMIyeaSVTxDGU6QgCXn3RH1ndYaNYbEh85WuIbaSAJ2sVeaNu65FvFsR/8AoOU6AANKWxOL8Npq1C6BexJcSdA0blWGnS8SxRptmxMH07+i5Ph1Rz6hqPGZgOtteqlwxmJxhzVWilR0a2ZcR/zPf09dVs440qLIJDQIJFpOwaBrdU9I4TDky6N/unBhJ1+oBWHg8diHuzCWsBmLZY6d/Na1Pi50NMT1za+SKYpcPYLmnTB65QmmPAbAi2mg+yGVWFuYfI6ql+Jn3AZBiCN+vdTYlXMQBGaJJ6DopUqUEmdfsq8DJDs4EyZjp2TeSICg8Yz0Vob00VcHRVP4hTpyHvgi+oNui0hoM7BToVcpvosh3tJSNstQjrA/UqdPjuHfYVQ09Hy35EiFcbpnLHbr8LVkSE41cvwrFfiANexzXWgOBM9bLp6ei9GN3Hmzx1dJIQhaZC8JXqprOspVhZ9TmPlH+UpUcIIIEG0dZ2I/RX1KYzNI2n7JDiFdrBLjALgAe53XHKu+EcjjeDuLXeAWmoHOik8ZczAfgO1uv0XK4riBa8U6jX0qn5XiJ8ibH0X0vjeEbWb7xD23Y8EhzT1EajqN1yXFqFarUo0cW6mab3VCclvE8MDKHT7kk7ayuMu3ZfwaoAzKCNTpe61mGVVTphohoDe0QPkFbTYs2/wkTaCpBxUGz/NVLOVNrpN1YaEgeZAVfCOE0KBmnTmoS4+I8uqOEm8F5JbrsiowfkDnHS0x3U5PX5dVuXwzo/WrA2a4HUmO2sdVTEhc5xes5uTKSMhJBAOrhBk+S2MDijVbmIA006q+0OEgQq8TQbUs5oPf+aK3KN/RScJ01Qc1jeEvYfwm+KDvIAb/AHnWPJNYH2cByvrHO8bD/bB/4g3PmVt+H5g69fmpHEEEQARPNsQOo6qK9o4aNAFkY7iFDxdswtmDZgjafnotji2J8KhUqDVrHOEXuAvn9KuIAAWpEdDUxlEn35IvAB/VZdXiwBJZRdA0zZZ8yBMj1Sb6waQYkibaW80yzGUjqMhHQTr5XKjRjD8abVLQ5wa7QNIABPYiyvr+I78Mck2zb9x/lZT+Ftq/ABN5Flu8D4WaVn1Hv1ytcQ6PXU+SlgbwWC8Noay0W7+ahinFgJPNA3Xtau6lJkk6DpJ7dly9biNYu53lwmLABpHomv6bPYnjr3jK1uQT3zeRPRZjiOkr1ziVF9O91Z4EC4Kiu1rhEJhjQvXCSEV0P+nuHb4lSpA5QGNP90l32b819FovsuC9mamSl0zOLo7aD6ALqMLi16sZqPFnd5VuISba6Fpk4l65MWV7ktWdp3MfNZyaxZ9Vokge8BM6eST4jTaWPzEQReY19U3XsZEdPPeP8rk84xLvEqC7Tl8MzFN7TcFuhcPzHVefN6MDDsW97R4bQxrTAc6SS0CAQ3WPNUHBBzs1T8QkRJAAA7AJk3/VeCQSAudddItpwYiw0Ui6L6K9jcwkXHa69yH8seikilm173DvOytD/wCFK8S4nTw4mq7m2aIzH9h3Khw3i1KsxzwWjJJc3OwuAHVoMj1UkS2Qn7U4nD4ej4mI8QyeWmx7ml7thynRV+y2MdWo5/CdTDiSGkl0QYsTc6JbC4A4+v4tYfhM9xp36f5XZ0MKGgNiANIW5JpKxOLYd1RuUWnUrH4HWdRf4bjG3ZzZtHddvUw9+n1WRxjgjazC10gnQixHcd1dMnTi6TPfeB2P+Ar6VdrxmpvYR3I979F89pMr4V+TEvNSjoyqRztOzXHced09UZ3kWNjYptdOwpPeAfEblcD8JJBB3SjuIuaQDTMdZusLhWPdRk3cLhwJm3rourwdZtQAjKZFt/veVNCeAxIIMusdo0nqvmvtjiqeDxZpNzMpupte0wYzEuDg20kWGnVfSn4UCS2x6bJLjPBaOMomjiG5hq0jlex35mOOh7aHeVccvOqlj53hMSazC5pLw0wSATreDNwn8BTMyQ4QLWtfuV6fZivwyt4lE1MTg32qiB41Mj3XkNs8DqNiZAgFa1HimGqTlrU35dWtIc7/AMi6t9rPS7B4o2BY0AWkE7DWEwcblPNMH4he+whY7+Ny7kYMoN594x5WCuqcQaWkib7HqglxLHeI6S7MANAYAWZiHl0RsRYdFB1adlV4gdIJiPRRdGYhDgoYerceoI+yYIShaFW9wmDqbRuZsI9U9geHVKz4YNBdx0H+fJddwbgrKQsJfu4gA+nQLeOO2M89F8JgyABGgA+QWzgsMVoYfBhPU6AC9LyF20bIT0IQeFK1evb7popXENsQs5NYs/FuGWYmL97dO64/j4rUnjE0W+KywxFEXc5nw1qf/NuhG4XZV3iOwE6bTqkX1mgucXCBY9B0hebJ6cXz7H/6j4OnbLXc4bOYKfzzGR8lx/HfbirjPw2fh0yY8Onme507OcBJnoI9V9ixc+M0agAgf3PFpmxChiA52TLIIeBECzY5iI1jqsdyfHS418X4Z7P4x/PRw1anB97/AGYj+4h3yC7Gh7OcWyAtxjSIDvDdUrb/AAlxZIK611R1SjVBa7O2oWscLEhpF++hV3EHsNPxGlsC+pbI3A6FT/T7IvPj2+McaweOOK8Cq0Me4S0Ndma9n5w8e+uo9nf9NSXtq4mte1my0ntK6VtSlUxdGu91RxYx9OiCzK3PUgEuPXLAHVdY206x03tdd+9zw486qGFpNYA1oAAsAP3TzQUrhyc4kTqnHU3fy6xYu3kKLmSptXjKgd7t4MG+iilK+Ba4Q4AjcESD6LneI8Bc0l1B0aHwnn8M/wBh1Y76eS7GFTWoh3mFLCV8zwfE2VHGk4GjWa4h1GrDH5tBH5x5dlRhPaYUsTVw9emDTzBgdnylsAS4/PZd1xr2ao4sfj0WPgQCRzD+1wuFw3Ev9IDVdmo1/DmRD5fJ2uLgT5rUuP0ytnp9EwZhrSHFzSBllwdynSDqmom8QR3Xy32V4PxTB0uXFMiSP6d48RkAx72rL/l7LawnEsTiKAZRpeDUDi19V7xVptIJBfTBALnbQRAIOqWSfSW2enZMxOYnJZzTcE/Xy7rk/bj2ebXa7EYdop4ui11TM0AeI1o5mPizjGh/QpM4TH0iHurDGRAALWUahzfCxw5T5OWxgPaGm9xp1aWJoPgnLUpu6QRmbLTKkuvSvmFDjbnZTAuLkEXt081rYLH+I6CfKI2XvA/YMFjRXYfEe1zveIFNsw1pykS46/RN4H2SoOzZKQY6nNw94nb817plljtZKnn0G6QxOIDOcvDWmfet2tK2afA2+CRNSlUjKXZ3ODX226LUwfs5guYinTe+Blc9xe6YgkZycpnoFnuLca5KnjnvbmZSqVAPiynJ/wCogLp/Z/gtaoBUxDsjYltJu/QvPTsPomXcMfTpNaS6r5kkh0mGwNBNlo8GxkjLOwsdR2SXZZqNjAMaxoAEf8R21hPUHyVkUMQMuZ1rW/VanDm2zHUifmvRjXnzbFJMJZoV7SuscakhCFUBS9bRMKqoFmrGbXiIIMHl2369Fm1sOAXAG5NwdO3zWnidQR+a47JSq7cDNeLwCB2XDOPThWW/FS9rS18i8EbjcEdlDDVQalZmYE0nNcNZ/FBMGdv2UcXSkAtOWowlwJ+Im7m/K115RJNUScviNlzS0ZQ5t/e1m8RovPY7wxTa7NqCTlkGZHcWjX5wqMCQXvY9nu1C4aODg4e8BtdX4KXZzJy5oaIiI17kHUeay8Y41KrPCByUnA1HtgXzf7YE3N77BSrClA+Ph8RTpNNN1Gs4gVGluVzYcx/dpgzvCysV7eVKR8KsxlDEt98uBcx4Oj6JBgNO0z02XVDibWOJcSWZsodBuDuQNhf0WTUo0MSXUw0PbnaGkgPa24mM3wxstY568M3Dbj+K8drYmz6xeyZyjK1s9eQ39VVguIVqZHh1qzI/JUdH/kmCt/ivDKFF0f0tANaDzNptEwdTF1iYjAsqvBwrXU5JmSXMJtAhx5fQ7q/6Rf8AO6dBw32wr0hzVDXMzkrNDT/0fTFvWV0/C/bLC1DFQOoPP5wCw/8AdtvV0L5XXfVw7oxNEtbMCrSJqU5GxHvD1T+DrNe2WOa5pOrb/PoumvG3LxX2WlXY8Sx7Hjq1wcPoVKR1HzC+T4LldmYId16hdHS43TDJquY1w1k/pqhp28KuoWtuSAB1svnWA9oMXiy5mCo5LkeM9xIaPzFpEA9Bc9lsYXAAMDvGfVfTk1HOJIebzIPuwb+SxbFmNU8SZmruZRdaq12Yi/huJyteNxN022kGup+GSMh8N4sJA1nYzJM91z+AqMfjgGO5m05e4GWuvytEd3D5dl0BrF7n0agyucwlrxDgYjmg6eS5O3o/i2NynS0Obr8Jmf8ACXw1bQOnN7wBvqPsfok+K8SdQYfEAJjlIBhxNjbaybr1BTfTLhyuZzZhoQNJ22VTSvIC973Oy5KQYDeJMOB9I+qX4RgSKbYdlLnFzrWM6/afVXUqQ8BwzkNqe64fC0jftO/dLcSo/wBNNbPVDWhgcwOzg3DQ4D4blRTlWuKJPLmJeAQABGbupvwzS4OgNcDIIGo3B6qrimElxLXPDrEwRlLgOh0kAJjhjgXm9soAB36qsvX4pofJMBpn0F49Vj4HL4j3Scr3BsjUFxMmO0rR4/g4ow0hoFr63/yleDYclrgQeVwmIzRaCF0jNa4wsZGbAH5xEp/hzrMB6XnUQlsLVlzmu1aZuOvkmqNENfPzK7YuGTXpPmxTTSlgywTLAu0camheoWmQoPCmvClIQxLbH5rLpUyw5bkEEmfPUeXRbNZtj/NVmQAcvUkwduy45R3wpKtQBDjaCQZJi+4tpslOI0g7O3ITnDd40MQ07dVoVQTo7KfK3SflKzeM0zIIJtF5sSbadV58o7415TxPiUnGk5zQGvpkvaWuD6Zgm+1ioYDCtoMptYRd0vi4cXCSdfKPJX0wRUfTc0FtUEyL8xbBnrMTKTw2APi0iCIa14IEySAYMeZWLG9tKqQx0hskREReZH1lUUsM1pczlaCAWUxyy6czvVUhktzCSYcA64MjY9pTeHxDajsps8EkAi4tGYdRc3TSMbHYd1J73AEscJgm7Z1yz32WcKYqFxbYG42jS3ZdQ3FZ2EVWEBpDXGJaSDqN4791l+ExviuDKjAHkNIGYOHbcR0U0u7Bw2sXACowSw2PL7xBI9VingVKriXNy+HUqU21A6nyOYIgm3KSXAkggi6eo8TbXzUqLZIZzPdyAmYgdzdPcPw72VQ1zWS5paCDmIZTHKL9bynmeiucx3snic2VmNGXLnbFEAkCxBIfqo4T2KpCDiMRUcZGYBuRpJ+FzpLtZGoXVOrVAJLGkNBbYwepjuva/hub4hDuVriWyRmLRMGNxqFq5WpqDBPpUC1tNrabc0FoBaR0MbzvupvwoLS1pE53O6ggumCBqT0VHEKbXse4uOSzw4Am56jWNFIYbOGvY4B9Nly34rSJ9ZPqo0rZhSXhrYDMoeQ0CM7fdDYE9/RKO8RtZtQTULQ7MTY5RYgjSLm/VW/1J8HMQWuczMCLWFQG2/p0K2HtmoQCC1zeYAXAdoQd+sIm2PXxIe6jUDQ6g93LOoc6zSJ2DvsrnEioBBLRAdJkGTzEg7hRbhZpCm3K5rTLSwEOadjBtO/qr6zWvsTFw17gcpD2xLu6mjZWjeuKZgU3B7Q2NG7EdJjeydfWDqT3OYCWtcxzJn3BJHyuqcNRIrB5MycrSREASTP6LQy8+WBBbLvNx1HWQVdG2ZVJytLBmDw1zSJIykSL+RV2AqAua0gh7SdRcje+4XmFqkZqZBkR4ek5RYeiZawVCHNBBYZAuBcwfqrpna/iNPMwbtcebqOnyMKPCmk0wfiNz11+quwjxUbkdLTceiYOHjLGrRAj9l1xjnlktbRDrjWL9fVXUaSlRF56iD5p2jSXfGOGVTa1XgLxoUltihCEKoEIQgoLbpStR5p7J9wVLgsWN41lCkGnKTMxG/WyUxrTlqZdWwRNwbSVrVmHMDqBdVVqE7DmEQuVxdZkQpy5rcwLXE7aaT6CLJHiOuZjTnpuzNifi94dwRZajqb2loAlul9o6r01QDzNI2nyWLg32RoYxjmzsT0011Cg6hlcajQHjKBYzYEkQIsZJWhQpS4uH87oNHnJDCTYSLS06k+ScHZarS5S8ggODSW6H+36letoS4GABcOGlotbdNlzQ6HSDYX7Kw0zpvKcHbGxHD6bnZXsAi7CJBjcyN5hV4HDEVXHcgwdQSB7pnRbbKEW2/dRGHN5uRzf9ja3psnB2RpUTzgiQ4yQTEEgadj+iV4pSc1oyvLeY7T70C6220pMEAiBJ3B2EKmvhJILiS2QY1E904O2Xg6RNLI4BrsuUQZDmmdfr81TisKA5se6274kZg4bx6aLWwmHEOI0cZvqIVr8NIjpcdZ81OF7c7WpBzarS05WOpOYZBGl4PSNlpOeAcwBBc9rJi2UCRI8t+694bgTL25jGfMe4nSEzRwhBdJLmnY/De0JwdM2vRDA7LmDi4VAQCbmxHcRNl43Be4yQ4tc81NnHMLFu3RabsNJsbCSexBsEzUw8gk9JHYxsrwnbHw9JxJBnQEdspIgjuraOGDmicwOaQRd1v0Wi2iZDju2CPldMU8PYBXhO2JjcOeU3kTDrde32TWCZy3AMm9vstCpQtHX7owuHiy1MWbmqo4eDIGogz2TlCnorqdNWMYukxc7kh4V1exsL0BSW4xQhCFUCEIQCEIQCg4KaFBS9khR8LTsr4RCmmtlXUt1GtRkaJzKvCxOToiMLA5ZBGhV5pq8MXhYnJ0UOHDiZHkvKWHiE6GILE5Oixo2iVHwOvRN5V7lTk6JspwL3UalGdE6GoyJydM9tMwYA6IbTOhF+yfyXXnh3U5Xoi2hDpAvug0Ykj+DsnixRFNOToocOLkTtClSpWuPT9U3kUsicp0UFDRSfQ6JnKvYV5Oipp3U2U1flQArpNvA1SQhVAhCEAhCEAhCEAhCEAhCEAhCEAhCEAhCEAhCEAhCEAhCEAhCEAhCEAhCEAhCEAhCEAhCEAhCEAhCEAhCEH//2Q=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Объект 2"/>
          <p:cNvSpPr txBox="1"/>
          <p:nvPr/>
        </p:nvSpPr>
        <p:spPr>
          <a:xfrm>
            <a:off x="704642" y="2925929"/>
            <a:ext cx="1876876" cy="316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solidFill>
                  <a:srgbClr val="002060"/>
                </a:solidFill>
              </a:rPr>
              <a:t>Рыба - крокодил</a:t>
            </a:r>
          </a:p>
          <a:p>
            <a:pPr marL="0" indent="0">
              <a:buFont typeface="Arial" pitchFamily="34" charset="0"/>
              <a:buNone/>
            </a:pPr>
            <a:endParaRPr lang="ru-RU"/>
          </a:p>
        </p:txBody>
      </p:sp>
      <p:pic>
        <p:nvPicPr>
          <p:cNvPr id="9220" name="Picture 4" descr="Рыба-крокоди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8392" y="620688"/>
            <a:ext cx="2909377" cy="21820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Рыба-клоу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97769" y="743896"/>
            <a:ext cx="2901553" cy="21820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2"/>
          <p:cNvSpPr txBox="1"/>
          <p:nvPr/>
        </p:nvSpPr>
        <p:spPr>
          <a:xfrm>
            <a:off x="3610107" y="3062652"/>
            <a:ext cx="1876876" cy="316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solidFill>
                  <a:srgbClr val="002060"/>
                </a:solidFill>
              </a:rPr>
              <a:t>Рыба - клоун</a:t>
            </a:r>
          </a:p>
          <a:p>
            <a:pPr marL="0" indent="0">
              <a:buFont typeface="Arial" pitchFamily="34" charset="0"/>
              <a:buNone/>
            </a:pPr>
            <a:endParaRPr lang="ru-RU"/>
          </a:p>
        </p:txBody>
      </p:sp>
      <p:pic>
        <p:nvPicPr>
          <p:cNvPr id="9224" name="Picture 8" descr="Рыба-бел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9322" y="880619"/>
            <a:ext cx="2876303" cy="21820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Объект 2"/>
          <p:cNvSpPr txBox="1"/>
          <p:nvPr/>
        </p:nvSpPr>
        <p:spPr>
          <a:xfrm>
            <a:off x="6607921" y="3114654"/>
            <a:ext cx="1876876" cy="316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solidFill>
                  <a:srgbClr val="002060"/>
                </a:solidFill>
              </a:rPr>
              <a:t>Рыба - белка</a:t>
            </a:r>
          </a:p>
          <a:p>
            <a:pPr marL="0" indent="0">
              <a:buFont typeface="Arial" pitchFamily="34" charset="0"/>
              <a:buNone/>
            </a:pPr>
            <a:endParaRPr lang="ru-RU"/>
          </a:p>
        </p:txBody>
      </p:sp>
      <p:pic>
        <p:nvPicPr>
          <p:cNvPr id="9226" name="Picture 10" descr="Рыба-павлин (Roosterfish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496" y="3272821"/>
            <a:ext cx="2934902" cy="2179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Объект 2"/>
          <p:cNvSpPr txBox="1"/>
          <p:nvPr/>
        </p:nvSpPr>
        <p:spPr>
          <a:xfrm>
            <a:off x="723509" y="5521347"/>
            <a:ext cx="1876876" cy="316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solidFill>
                  <a:srgbClr val="002060"/>
                </a:solidFill>
              </a:rPr>
              <a:t>Рыба - павлин</a:t>
            </a:r>
          </a:p>
          <a:p>
            <a:pPr marL="0" indent="0">
              <a:buFont typeface="Arial" pitchFamily="34" charset="0"/>
              <a:buNone/>
            </a:pPr>
            <a:endParaRPr lang="ru-RU"/>
          </a:p>
        </p:txBody>
      </p:sp>
      <p:pic>
        <p:nvPicPr>
          <p:cNvPr id="9228" name="Picture 12" descr="Рыба-попугай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9398" y="3430988"/>
            <a:ext cx="2934902" cy="2182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Объект 2"/>
          <p:cNvSpPr txBox="1"/>
          <p:nvPr/>
        </p:nvSpPr>
        <p:spPr>
          <a:xfrm>
            <a:off x="3658411" y="5668898"/>
            <a:ext cx="1876876" cy="316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solidFill>
                  <a:srgbClr val="002060"/>
                </a:solidFill>
              </a:rPr>
              <a:t>Рыба - попугай</a:t>
            </a:r>
          </a:p>
          <a:p>
            <a:pPr marL="0" indent="0">
              <a:buFont typeface="Arial" pitchFamily="34" charset="0"/>
              <a:buNone/>
            </a:pPr>
            <a:endParaRPr lang="ru-RU"/>
          </a:p>
        </p:txBody>
      </p:sp>
      <p:pic>
        <p:nvPicPr>
          <p:cNvPr id="9230" name="Picture 14" descr="Рыба-жаба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43778" y="3589634"/>
            <a:ext cx="2937818" cy="2182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Объект 2"/>
          <p:cNvSpPr txBox="1"/>
          <p:nvPr/>
        </p:nvSpPr>
        <p:spPr>
          <a:xfrm>
            <a:off x="6607921" y="5821298"/>
            <a:ext cx="1876876" cy="316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solidFill>
                  <a:srgbClr val="002060"/>
                </a:solidFill>
              </a:rPr>
              <a:t>Рыба - жаба</a:t>
            </a:r>
          </a:p>
          <a:p>
            <a:pPr marL="0" indent="0">
              <a:buFont typeface="Arial" pitchFamily="34" charset="0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73550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4462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u="sng" smtClean="0">
                <a:solidFill>
                  <a:srgbClr val="002060"/>
                </a:solidFill>
              </a:rPr>
              <a:t>АКУЛА</a:t>
            </a:r>
            <a:endParaRPr lang="ru-RU" u="sng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256" y="764704"/>
            <a:ext cx="8635568" cy="12961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mtClean="0">
                <a:solidFill>
                  <a:srgbClr val="002060"/>
                </a:solidFill>
              </a:rPr>
              <a:t>Акулы – это большие, быстрые и зубастые рыбы. Зубы у акул расположены в шесть рядов, они очень острые, как пила</a:t>
            </a:r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AutoShape 4" descr="data:image/jpeg;base64,/9j/4AAQSkZJRgABAQAAAQABAAD/2wCEAAkGBxQSEhUUEhQVFRUWFxYXGBgYGBUXGhoWFBUYFxwYGRwYHCggGB8lHBcXITEhJSkrLi4uFx8zODMsNygtLisBCgoKDg0OFxAQGiwkHBwsLCwsLCwsLCwsLCwsLCwsLCwsLCwsLCwsLCwsLCwsLCwsLCwsLCwsLCwsLCwsLCwsLP/AABEIAMIBAwMBIgACEQEDEQH/xAAbAAACAwEBAQAAAAAAAAAAAAAABAIDBQYBB//EADkQAAEDAgQEAwYFAwUBAQAAAAEAAhEDIQQSMUEFIlFhE3GBBjJCkaGxI1LB0fAUcuEHM2KCkvFT/8QAGAEBAQEBAQAAAAAAAAAAAAAAAAECAwT/xAAeEQEBAAMAAwEBAQAAAAAAAAAAAQIREiExQQNRE//aAAwDAQACEQMRAD8A+4oQhAIQhAIQhAIQvJQeoXkqLKgOhBjoUE0IlCAQhCAQhCAQhCAQhCAQhCAQhCAQhCAQhCAQhCAQhCAQhCAQhCAQhCAQlcbjhTjcnb91l1eMv2a31krNzkbmGV9N0lL4vFCm0k//AErPo8cbEua4HsJWVjsf4zpFmiwB+pWbnNNY/nd+VuM4hUeCJgHYRp5pWi4sdmBgWgAXtvZSbfyUqzg0ZiQ0DVxMAepXC16JJI0qXGHAS4Zh2gGPsneE8XpYlmei8PbJGhBBBgyHAFcPjvaCh7jHkudq5rCWj1/ZWYHjrGuHhuBLRfkcLdJ0K3j+l+uWX5T4+gGopNcsLBcUFZge3rBHQi5CeweJzEjyK7bceWhKMyozql+Igjomzk5mQXJXxwLqt2KG9k2aPBy9BSVPEAhTZUTaaNAolUeJC9zSrs0vlCoD1JtVVFqFEORmQSQo5l7mQeoXkr1AIQhAIQhAIQluIYrw2FwEnQDqSguq1Q0S4wFlV+LEyKY9T+yzHVHPMuknvNvLYKupi6bTzVGA9MwXHL9L8ejH8pPaxzyTJJJ7qt7SQe6sZXY4Sx7SOxBVTjdcnVXBggH/AB3S7iRGf1PrGicN1W7DgkzoREfqs6XaTBBLT5+iy+JcGp13Fzs0/wB5geQ0CvoY3McsO5XQDt5JxjWk8rgT2vCowGcBpjRrjH5nfoFe/CwIAAjYLTxeIYww93yEx5wsziHGAwTTbng6uBiDv1SBrguLDabm75yZ0sWgfotbhNUuc5+zbDuTquUwWKFYFzeVzTDhryn4h1H7Lp8O7w2NDZdDiT3Lt/Ra60xcY2ziREzIv80rTqgvBOm3rskalYABpJAJs49XTbuimxzXiT7k222AKdpw1cU7lPYE/JZxr5hlJg2LT5qniGJOWWneI6g2jsqqZlkmQ6OW03H6WV6OTdNrh8WihV4jDoG/8KodWeQIB5mgnaCRdZOMkOg2ImD56q9Jy6nD43MmKOK1m14XKcOxMXJ6LZZVs75/ROy4NZ1WAY2XlStYHss1+JEQATbUeSUpVXBpGaR0IuB0V7Z4dDhsSCpvqRodTC5gumxMq7CY0tIaTLSd9j2V7Lg3xWU21lnVndNSo+LFibhbmTncWw2orQ5ZdKsm6dValZsNoUGuUpVR6hCEAkON4I1qL2NcWPiWuGzhp+3qn0IS6fDKuKqVCM9WoWkTBcY8oVjLCxEJni+DFOvVbEZajxHQF0j6EJfIPJeS+3unmJsf3g9rWWtgeNOpwHy9mm0gdisVtM9QrPNSjqqXFG1PcLrbERHmmxUcdQNLHdcjh8b4XM0NJNoOhBW/wrjRqtIyBjvhvIMdFNfw2XqPqUnkuJdSPYSx0dtZVlOtYllvkLHWU7Wpl7HWEjmbeA7sei5XHYbEVDFUhjQfdZMep+JIXy0cTxOg4kTB6gzJ6WHmmsCGPE06jT1E3HYysjC4BkakQblxH06eaMS6n7rH3O+gjzCo2qvCaIOYjw3fma/Kb9pi6bbXFOzXE5SHGTJIiPquYtodPOfupUsRlkNM3BvflIII8pj5pcfCbdFj+INa+XjlbYTpNjmHlotBuJF430/ZclWo1a7Sym4NkhsuBIE9hquqo4QNNjJ0kn7BZkXaVemHZSQQQc3r+t1MgQF41ug/gXtSlPp1WkeEGewVeIp52lpAuNeh6hSc7zWLxTixJDKViYzE2MA6DpKIz+Hvc57mtv1gaLd4W95fUa9hYGm0kHO0jW2kdFlYWv4Yc2m0m83dlJI2mNFRW485jg7wYcJEOeYIOsEC6Tw17dVUkiPh3vFlUKcR2+yycL7U0XuAqA0SdyczPmLj5LabVa8S0gg6EXEIfFVdtko96bqkaFLDCZrHT+dEqaaGCx/iUpHvNJaZ6t3+UFRxDiJeDIJH1CXwGGFIkMkSZNyb+uifpvtFiDqtSs3EYfErSoVpWBiXRUAG8FbGCZAXbGuGUa9Iq5U0Vc0LcYr1C9QqgXhXqCg+ae3+FDMVnE/iMaSNszTkn/yGrnRdfVOPcHo4pobVaSWnlc0lrmzuD6aGQvnvGuCVMPJu+n8NQDSbQ78v2+y8+ePnb0/nn40zWhWEop/sp1SACd9gucdS9W2Xu4LYw2HqRnY0gaxFvMKng2HD3kkSGdd3H9gula9VLVLsYMnMAyBLh37BL167SJdMeUzPZOuptPvAHzAKicIw7Ijl+JBj5LBHd3LosoP8vKdl19fhoG0/X7rF49XpYRhqZGmoeWnTDZc97rAAdplT60yMRxMAEnKAPTT1Wn7O0P6gsLbh7Zcdms1j1t6rN9nv9NKr3tfjyGUwJNJjiaribw8i1MXvBJ8l9GpYdrGhtNrabQA1rQAAAOw+61ldMTyoZWpUG5fcmbCXOuP5dM4bENdZsRtOqgMIyeaSVTxDGU6QgCXn3RH1ndYaNYbEh85WuIbaSAJ2sVeaNu65FvFsR/8AoOU6AANKWxOL8Npq1C6BexJcSdA0blWGnS8SxRptmxMH07+i5Ph1Rz6hqPGZgOtteqlwxmJxhzVWilR0a2ZcR/zPf09dVs440qLIJDQIJFpOwaBrdU9I4TDky6N/unBhJ1+oBWHg8diHuzCWsBmLZY6d/Na1Pi50NMT1za+SKYpcPYLmnTB65QmmPAbAi2mg+yGVWFuYfI6ql+Jn3AZBiCN+vdTYlXMQBGaJJ6DopUqUEmdfsq8DJDs4EyZjp2TeSICg8Yz0Vob00VcHRVP4hTpyHvgi+oNui0hoM7BToVcpvosh3tJSNstQjrA/UqdPjuHfYVQ09Hy35EiFcbpnLHbr8LVkSE41cvwrFfiANexzXWgOBM9bLp6ei9GN3Hmzx1dJIQhaZC8JXqprOspVhZ9TmPlH+UpUcIIIEG0dZ2I/RX1KYzNI2n7JDiFdrBLjALgAe53XHKu+EcjjeDuLXeAWmoHOik8ZczAfgO1uv0XK4riBa8U6jX0qn5XiJ8ibH0X0vjeEbWb7xD23Y8EhzT1EajqN1yXFqFarUo0cW6mab3VCclvE8MDKHT7kk7ayuMu3ZfwaoAzKCNTpe61mGVVTphohoDe0QPkFbTYs2/wkTaCpBxUGz/NVLOVNrpN1YaEgeZAVfCOE0KBmnTmoS4+I8uqOEm8F5JbrsiowfkDnHS0x3U5PX5dVuXwzo/WrA2a4HUmO2sdVTEhc5xes5uTKSMhJBAOrhBk+S2MDijVbmIA006q+0OEgQq8TQbUs5oPf+aK3KN/RScJ01Qc1jeEvYfwm+KDvIAb/AHnWPJNYH2cByvrHO8bD/bB/4g3PmVt+H5g69fmpHEEEQARPNsQOo6qK9o4aNAFkY7iFDxdswtmDZgjafnotji2J8KhUqDVrHOEXuAvn9KuIAAWpEdDUxlEn35IvAB/VZdXiwBJZRdA0zZZ8yBMj1Sb6waQYkibaW80yzGUjqMhHQTr5XKjRjD8abVLQ5wa7QNIABPYiyvr+I78Mck2zb9x/lZT+Ftq/ABN5Flu8D4WaVn1Hv1ytcQ6PXU+SlgbwWC8Noay0W7+ahinFgJPNA3Xtau6lJkk6DpJ7dly9biNYu53lwmLABpHomv6bPYnjr3jK1uQT3zeRPRZjiOkr1ziVF9O91Z4EC4Kiu1rhEJhjQvXCSEV0P+nuHb4lSpA5QGNP90l32b819FovsuC9mamSl0zOLo7aD6ALqMLi16sZqPFnd5VuISba6Fpk4l65MWV7ktWdp3MfNZyaxZ9Vokge8BM6eST4jTaWPzEQReY19U3XsZEdPPeP8rk84xLvEqC7Tl8MzFN7TcFuhcPzHVefN6MDDsW97R4bQxrTAc6SS0CAQ3WPNUHBBzs1T8QkRJAAA7AJk3/VeCQSAudddItpwYiw0Ui6L6K9jcwkXHa69yH8seikilm173DvOytD/wCFK8S4nTw4mq7m2aIzH9h3Khw3i1KsxzwWjJJc3OwuAHVoMj1UkS2Qn7U4nD4ej4mI8QyeWmx7ml7thynRV+y2MdWo5/CdTDiSGkl0QYsTc6JbC4A4+v4tYfhM9xp36f5XZ0MKGgNiANIW5JpKxOLYd1RuUWnUrH4HWdRf4bjG3ZzZtHddvUw9+n1WRxjgjazC10gnQixHcd1dMnTi6TPfeB2P+Ar6VdrxmpvYR3I979F89pMr4V+TEvNSjoyqRztOzXHced09UZ3kWNjYptdOwpPeAfEblcD8JJBB3SjuIuaQDTMdZusLhWPdRk3cLhwJm3rourwdZtQAjKZFt/veVNCeAxIIMusdo0nqvmvtjiqeDxZpNzMpupte0wYzEuDg20kWGnVfSn4UCS2x6bJLjPBaOMomjiG5hq0jlex35mOOh7aHeVccvOqlj53hMSazC5pLw0wSATreDNwn8BTMyQ4QLWtfuV6fZivwyt4lE1MTg32qiB41Mj3XkNs8DqNiZAgFa1HimGqTlrU35dWtIc7/AMi6t9rPS7B4o2BY0AWkE7DWEwcblPNMH4he+whY7+Ny7kYMoN594x5WCuqcQaWkib7HqglxLHeI6S7MANAYAWZiHl0RsRYdFB1adlV4gdIJiPRRdGYhDgoYerceoI+yYIShaFW9wmDqbRuZsI9U9geHVKz4YNBdx0H+fJddwbgrKQsJfu4gA+nQLeOO2M89F8JgyABGgA+QWzgsMVoYfBhPU6AC9LyF20bIT0IQeFK1evb7popXENsQs5NYs/FuGWYmL97dO64/j4rUnjE0W+KywxFEXc5nw1qf/NuhG4XZV3iOwE6bTqkX1mgucXCBY9B0hebJ6cXz7H/6j4OnbLXc4bOYKfzzGR8lx/HfbirjPw2fh0yY8Onme507OcBJnoI9V9ixc+M0agAgf3PFpmxChiA52TLIIeBECzY5iI1jqsdyfHS418X4Z7P4x/PRw1anB97/AGYj+4h3yC7Gh7OcWyAtxjSIDvDdUrb/AAlxZIK611R1SjVBa7O2oWscLEhpF++hV3EHsNPxGlsC+pbI3A6FT/T7IvPj2+McaweOOK8Cq0Me4S0Ndma9n5w8e+uo9nf9NSXtq4mte1my0ntK6VtSlUxdGu91RxYx9OiCzK3PUgEuPXLAHVdY206x03tdd+9zw486qGFpNYA1oAAsAP3TzQUrhyc4kTqnHU3fy6xYu3kKLmSptXjKgd7t4MG+iilK+Ba4Q4AjcESD6LneI8Bc0l1B0aHwnn8M/wBh1Y76eS7GFTWoh3mFLCV8zwfE2VHGk4GjWa4h1GrDH5tBH5x5dlRhPaYUsTVw9emDTzBgdnylsAS4/PZd1xr2ao4sfj0WPgQCRzD+1wuFw3Ev9IDVdmo1/DmRD5fJ2uLgT5rUuP0ytnp9EwZhrSHFzSBllwdynSDqmom8QR3Xy32V4PxTB0uXFMiSP6d48RkAx72rL/l7LawnEsTiKAZRpeDUDi19V7xVptIJBfTBALnbQRAIOqWSfSW2enZMxOYnJZzTcE/Xy7rk/bj2ebXa7EYdop4ui11TM0AeI1o5mPizjGh/QpM4TH0iHurDGRAALWUahzfCxw5T5OWxgPaGm9xp1aWJoPgnLUpu6QRmbLTKkuvSvmFDjbnZTAuLkEXt081rYLH+I6CfKI2XvA/YMFjRXYfEe1zveIFNsw1pykS46/RN4H2SoOzZKQY6nNw94nb817plljtZKnn0G6QxOIDOcvDWmfet2tK2afA2+CRNSlUjKXZ3ODX226LUwfs5guYinTe+Blc9xe6YgkZycpnoFnuLca5KnjnvbmZSqVAPiynJ/wCogLp/Z/gtaoBUxDsjYltJu/QvPTsPomXcMfTpNaS6r5kkh0mGwNBNlo8GxkjLOwsdR2SXZZqNjAMaxoAEf8R21hPUHyVkUMQMuZ1rW/VanDm2zHUifmvRjXnzbFJMJZoV7SuscakhCFUBS9bRMKqoFmrGbXiIIMHl2369Fm1sOAXAG5NwdO3zWnidQR+a47JSq7cDNeLwCB2XDOPThWW/FS9rS18i8EbjcEdlDDVQalZmYE0nNcNZ/FBMGdv2UcXSkAtOWowlwJ+Im7m/K115RJNUScviNlzS0ZQ5t/e1m8RovPY7wxTa7NqCTlkGZHcWjX5wqMCQXvY9nu1C4aODg4e8BtdX4KXZzJy5oaIiI17kHUeay8Y41KrPCByUnA1HtgXzf7YE3N77BSrClA+Ph8RTpNNN1Gs4gVGluVzYcx/dpgzvCysV7eVKR8KsxlDEt98uBcx4Oj6JBgNO0z02XVDibWOJcSWZsodBuDuQNhf0WTUo0MSXUw0PbnaGkgPa24mM3wxstY568M3Dbj+K8drYmz6xeyZyjK1s9eQ39VVguIVqZHh1qzI/JUdH/kmCt/ivDKFF0f0tANaDzNptEwdTF1iYjAsqvBwrXU5JmSXMJtAhx5fQ7q/6Rf8AO6dBw32wr0hzVDXMzkrNDT/0fTFvWV0/C/bLC1DFQOoPP5wCw/8AdtvV0L5XXfVw7oxNEtbMCrSJqU5GxHvD1T+DrNe2WOa5pOrb/PoumvG3LxX2WlXY8Sx7Hjq1wcPoVKR1HzC+T4LldmYId16hdHS43TDJquY1w1k/pqhp28KuoWtuSAB1svnWA9oMXiy5mCo5LkeM9xIaPzFpEA9Bc9lsYXAAMDvGfVfTk1HOJIebzIPuwb+SxbFmNU8SZmruZRdaq12Yi/huJyteNxN022kGup+GSMh8N4sJA1nYzJM91z+AqMfjgGO5m05e4GWuvytEd3D5dl0BrF7n0agyucwlrxDgYjmg6eS5O3o/i2NynS0Obr8Jmf8ACXw1bQOnN7wBvqPsfok+K8SdQYfEAJjlIBhxNjbaybr1BTfTLhyuZzZhoQNJ22VTSvIC973Oy5KQYDeJMOB9I+qX4RgSKbYdlLnFzrWM6/afVXUqQ8BwzkNqe64fC0jftO/dLcSo/wBNNbPVDWhgcwOzg3DQ4D4blRTlWuKJPLmJeAQABGbupvwzS4OgNcDIIGo3B6qrimElxLXPDrEwRlLgOh0kAJjhjgXm9soAB36qsvX4pofJMBpn0F49Vj4HL4j3Scr3BsjUFxMmO0rR4/g4ow0hoFr63/yleDYclrgQeVwmIzRaCF0jNa4wsZGbAH5xEp/hzrMB6XnUQlsLVlzmu1aZuOvkmqNENfPzK7YuGTXpPmxTTSlgywTLAu0camheoWmQoPCmvClIQxLbH5rLpUyw5bkEEmfPUeXRbNZtj/NVmQAcvUkwduy45R3wpKtQBDjaCQZJi+4tpslOI0g7O3ITnDd40MQ07dVoVQTo7KfK3SflKzeM0zIIJtF5sSbadV58o7415TxPiUnGk5zQGvpkvaWuD6Zgm+1ioYDCtoMptYRd0vi4cXCSdfKPJX0wRUfTc0FtUEyL8xbBnrMTKTw2APi0iCIa14IEySAYMeZWLG9tKqQx0hskREReZH1lUUsM1pczlaCAWUxyy6czvVUhktzCSYcA64MjY9pTeHxDajsps8EkAi4tGYdRc3TSMbHYd1J73AEscJgm7Z1yz32WcKYqFxbYG42jS3ZdQ3FZ2EVWEBpDXGJaSDqN4791l+ExviuDKjAHkNIGYOHbcR0U0u7Bw2sXACowSw2PL7xBI9VingVKriXNy+HUqU21A6nyOYIgm3KSXAkggi6eo8TbXzUqLZIZzPdyAmYgdzdPcPw72VQ1zWS5paCDmIZTHKL9bynmeiucx3snic2VmNGXLnbFEAkCxBIfqo4T2KpCDiMRUcZGYBuRpJ+FzpLtZGoXVOrVAJLGkNBbYwepjuva/hub4hDuVriWyRmLRMGNxqFq5WpqDBPpUC1tNrabc0FoBaR0MbzvupvwoLS1pE53O6ggumCBqT0VHEKbXse4uOSzw4Am56jWNFIYbOGvY4B9Nly34rSJ9ZPqo0rZhSXhrYDMoeQ0CM7fdDYE9/RKO8RtZtQTULQ7MTY5RYgjSLm/VW/1J8HMQWuczMCLWFQG2/p0K2HtmoQCC1zeYAXAdoQd+sIm2PXxIe6jUDQ6g93LOoc6zSJ2DvsrnEioBBLRAdJkGTzEg7hRbhZpCm3K5rTLSwEOadjBtO/qr6zWvsTFw17gcpD2xLu6mjZWjeuKZgU3B7Q2NG7EdJjeydfWDqT3OYCWtcxzJn3BJHyuqcNRIrB5MycrSREASTP6LQy8+WBBbLvNx1HWQVdG2ZVJytLBmDw1zSJIykSL+RV2AqAua0gh7SdRcje+4XmFqkZqZBkR4ek5RYeiZawVCHNBBYZAuBcwfqrpna/iNPMwbtcebqOnyMKPCmk0wfiNz11+quwjxUbkdLTceiYOHjLGrRAj9l1xjnlktbRDrjWL9fVXUaSlRF56iD5p2jSXfGOGVTa1XgLxoUltihCEKoEIQgoLbpStR5p7J9wVLgsWN41lCkGnKTMxG/WyUxrTlqZdWwRNwbSVrVmHMDqBdVVqE7DmEQuVxdZkQpy5rcwLXE7aaT6CLJHiOuZjTnpuzNifi94dwRZajqb2loAlul9o6r01QDzNI2nyWLg32RoYxjmzsT0011Cg6hlcajQHjKBYzYEkQIsZJWhQpS4uH87oNHnJDCTYSLS06k+ScHZarS5S8ggODSW6H+36letoS4GABcOGlotbdNlzQ6HSDYX7Kw0zpvKcHbGxHD6bnZXsAi7CJBjcyN5hV4HDEVXHcgwdQSB7pnRbbKEW2/dRGHN5uRzf9ja3psnB2RpUTzgiQ4yQTEEgadj+iV4pSc1oyvLeY7T70C6220pMEAiBJ3B2EKmvhJILiS2QY1E904O2Xg6RNLI4BrsuUQZDmmdfr81TisKA5se6274kZg4bx6aLWwmHEOI0cZvqIVr8NIjpcdZ81OF7c7WpBzarS05WOpOYZBGl4PSNlpOeAcwBBc9rJi2UCRI8t+694bgTL25jGfMe4nSEzRwhBdJLmnY/De0JwdM2vRDA7LmDi4VAQCbmxHcRNl43Be4yQ4tc81NnHMLFu3RabsNJsbCSexBsEzUw8gk9JHYxsrwnbHw9JxJBnQEdspIgjuraOGDmicwOaQRd1v0Wi2iZDju2CPldMU8PYBXhO2JjcOeU3kTDrde32TWCZy3AMm9vstCpQtHX7owuHiy1MWbmqo4eDIGogz2TlCnorqdNWMYukxc7kh4V1exsL0BSW4xQhCFUCEIQCEIQCg4KaFBS9khR8LTsr4RCmmtlXUt1GtRkaJzKvCxOToiMLA5ZBGhV5pq8MXhYnJ0UOHDiZHkvKWHiE6GILE5Oixo2iVHwOvRN5V7lTk6JspwL3UalGdE6GoyJydM9tMwYA6IbTOhF+yfyXXnh3U5Xoi2hDpAvug0Ykj+DsnixRFNOToocOLkTtClSpWuPT9U3kUsicp0UFDRSfQ6JnKvYV5Oipp3U2U1flQArpNvA1SQhVAhCEAhCEAhCEAhCEAhCEAhCEAhCEAhCEAhCEAhCEAhCEAhCEAhCEAhCEAhCEAhCEAhCEAhCEAhCEAhCEH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data:image/jpeg;base64,/9j/4AAQSkZJRgABAQAAAQABAAD/2wCEAAkGBxQSEhUUEhQVFRUWFxYXGBgYGBUXGhoWFBUYFxwYGRwYHCggGB8lHBcXITEhJSkrLi4uFx8zODMsNygtLisBCgoKDg0OFxAQGiwkHBwsLCwsLCwsLCwsLCwsLCwsLCwsLCwsLCwsLCwsLCwsLCwsLCwsLCwsLCwsLCwsLCwsLP/AABEIAMIBAwMBIgACEQEDEQH/xAAbAAACAwEBAQAAAAAAAAAAAAAABAIDBQYBB//EADkQAAEDAgQEAwYFAwUBAQAAAAEAAhEDIQQSMUEFIlFhE3GBBjJCkaGxI1LB0fAUcuEHM2KCkvFT/8QAGAEBAQEBAQAAAAAAAAAAAAAAAAECAwT/xAAeEQEBAAMAAwEBAQAAAAAAAAAAAQIREiExQQNRE//aAAwDAQACEQMRAD8A+4oQhAIQhAIQhAIQvJQeoXkqLKgOhBjoUE0IlCAQhCAQhCAQhCAQhCAQhCAQhCAQhCAQhCAQhCAQhCAQhCAQhCAQhCAQlcbjhTjcnb91l1eMv2a31krNzkbmGV9N0lL4vFCm0k//AErPo8cbEua4HsJWVjsf4zpFmiwB+pWbnNNY/nd+VuM4hUeCJgHYRp5pWi4sdmBgWgAXtvZSbfyUqzg0ZiQ0DVxMAepXC16JJI0qXGHAS4Zh2gGPsneE8XpYlmei8PbJGhBBBgyHAFcPjvaCh7jHkudq5rCWj1/ZWYHjrGuHhuBLRfkcLdJ0K3j+l+uWX5T4+gGopNcsLBcUFZge3rBHQi5CeweJzEjyK7bceWhKMyozql+Igjomzk5mQXJXxwLqt2KG9k2aPBy9BSVPEAhTZUTaaNAolUeJC9zSrs0vlCoD1JtVVFqFEORmQSQo5l7mQeoXkr1AIQhAIQhAIQluIYrw2FwEnQDqSguq1Q0S4wFlV+LEyKY9T+yzHVHPMuknvNvLYKupi6bTzVGA9MwXHL9L8ejH8pPaxzyTJJJ7qt7SQe6sZXY4Sx7SOxBVTjdcnVXBggH/AB3S7iRGf1PrGicN1W7DgkzoREfqs6XaTBBLT5+iy+JcGp13Fzs0/wB5geQ0CvoY3McsO5XQDt5JxjWk8rgT2vCowGcBpjRrjH5nfoFe/CwIAAjYLTxeIYww93yEx5wsziHGAwTTbng6uBiDv1SBrguLDabm75yZ0sWgfotbhNUuc5+zbDuTquUwWKFYFzeVzTDhryn4h1H7Lp8O7w2NDZdDiT3Lt/Ra60xcY2ziREzIv80rTqgvBOm3rskalYABpJAJs49XTbuimxzXiT7k222AKdpw1cU7lPYE/JZxr5hlJg2LT5qniGJOWWneI6g2jsqqZlkmQ6OW03H6WV6OTdNrh8WihV4jDoG/8KodWeQIB5mgnaCRdZOMkOg2ImD56q9Jy6nD43MmKOK1m14XKcOxMXJ6LZZVs75/ROy4NZ1WAY2XlStYHss1+JEQATbUeSUpVXBpGaR0IuB0V7Z4dDhsSCpvqRodTC5gumxMq7CY0tIaTLSd9j2V7Lg3xWU21lnVndNSo+LFibhbmTncWw2orQ5ZdKsm6dValZsNoUGuUpVR6hCEAkON4I1qL2NcWPiWuGzhp+3qn0IS6fDKuKqVCM9WoWkTBcY8oVjLCxEJni+DFOvVbEZajxHQF0j6EJfIPJeS+3unmJsf3g9rWWtgeNOpwHy9mm0gdisVtM9QrPNSjqqXFG1PcLrbERHmmxUcdQNLHdcjh8b4XM0NJNoOhBW/wrjRqtIyBjvhvIMdFNfw2XqPqUnkuJdSPYSx0dtZVlOtYllvkLHWU7Wpl7HWEjmbeA7sei5XHYbEVDFUhjQfdZMep+JIXy0cTxOg4kTB6gzJ6WHmmsCGPE06jT1E3HYysjC4BkakQblxH06eaMS6n7rH3O+gjzCo2qvCaIOYjw3fma/Kb9pi6bbXFOzXE5SHGTJIiPquYtodPOfupUsRlkNM3BvflIII8pj5pcfCbdFj+INa+XjlbYTpNjmHlotBuJF430/ZclWo1a7Sym4NkhsuBIE9hquqo4QNNjJ0kn7BZkXaVemHZSQQQc3r+t1MgQF41ug/gXtSlPp1WkeEGewVeIp52lpAuNeh6hSc7zWLxTixJDKViYzE2MA6DpKIz+Hvc57mtv1gaLd4W95fUa9hYGm0kHO0jW2kdFlYWv4Yc2m0m83dlJI2mNFRW485jg7wYcJEOeYIOsEC6Tw17dVUkiPh3vFlUKcR2+yycL7U0XuAqA0SdyczPmLj5LabVa8S0gg6EXEIfFVdtko96bqkaFLDCZrHT+dEqaaGCx/iUpHvNJaZ6t3+UFRxDiJeDIJH1CXwGGFIkMkSZNyb+uifpvtFiDqtSs3EYfErSoVpWBiXRUAG8FbGCZAXbGuGUa9Iq5U0Vc0LcYr1C9QqgXhXqCg+ae3+FDMVnE/iMaSNszTkn/yGrnRdfVOPcHo4pobVaSWnlc0lrmzuD6aGQvnvGuCVMPJu+n8NQDSbQ78v2+y8+ePnb0/nn40zWhWEop/sp1SACd9gucdS9W2Xu4LYw2HqRnY0gaxFvMKng2HD3kkSGdd3H9gula9VLVLsYMnMAyBLh37BL167SJdMeUzPZOuptPvAHzAKicIw7Ijl+JBj5LBHd3LosoP8vKdl19fhoG0/X7rF49XpYRhqZGmoeWnTDZc97rAAdplT60yMRxMAEnKAPTT1Wn7O0P6gsLbh7Zcdms1j1t6rN9nv9NKr3tfjyGUwJNJjiaribw8i1MXvBJ8l9GpYdrGhtNrabQA1rQAAAOw+61ldMTyoZWpUG5fcmbCXOuP5dM4bENdZsRtOqgMIyeaSVTxDGU6QgCXn3RH1ndYaNYbEh85WuIbaSAJ2sVeaNu65FvFsR/8AoOU6AANKWxOL8Npq1C6BexJcSdA0blWGnS8SxRptmxMH07+i5Ph1Rz6hqPGZgOtteqlwxmJxhzVWilR0a2ZcR/zPf09dVs440qLIJDQIJFpOwaBrdU9I4TDky6N/unBhJ1+oBWHg8diHuzCWsBmLZY6d/Na1Pi50NMT1za+SKYpcPYLmnTB65QmmPAbAi2mg+yGVWFuYfI6ql+Jn3AZBiCN+vdTYlXMQBGaJJ6DopUqUEmdfsq8DJDs4EyZjp2TeSICg8Yz0Vob00VcHRVP4hTpyHvgi+oNui0hoM7BToVcpvosh3tJSNstQjrA/UqdPjuHfYVQ09Hy35EiFcbpnLHbr8LVkSE41cvwrFfiANexzXWgOBM9bLp6ei9GN3Hmzx1dJIQhaZC8JXqprOspVhZ9TmPlH+UpUcIIIEG0dZ2I/RX1KYzNI2n7JDiFdrBLjALgAe53XHKu+EcjjeDuLXeAWmoHOik8ZczAfgO1uv0XK4riBa8U6jX0qn5XiJ8ibH0X0vjeEbWb7xD23Y8EhzT1EajqN1yXFqFarUo0cW6mab3VCclvE8MDKHT7kk7ayuMu3ZfwaoAzKCNTpe61mGVVTphohoDe0QPkFbTYs2/wkTaCpBxUGz/NVLOVNrpN1YaEgeZAVfCOE0KBmnTmoS4+I8uqOEm8F5JbrsiowfkDnHS0x3U5PX5dVuXwzo/WrA2a4HUmO2sdVTEhc5xes5uTKSMhJBAOrhBk+S2MDijVbmIA006q+0OEgQq8TQbUs5oPf+aK3KN/RScJ01Qc1jeEvYfwm+KDvIAb/AHnWPJNYH2cByvrHO8bD/bB/4g3PmVt+H5g69fmpHEEEQARPNsQOo6qK9o4aNAFkY7iFDxdswtmDZgjafnotji2J8KhUqDVrHOEXuAvn9KuIAAWpEdDUxlEn35IvAB/VZdXiwBJZRdA0zZZ8yBMj1Sb6waQYkibaW80yzGUjqMhHQTr5XKjRjD8abVLQ5wa7QNIABPYiyvr+I78Mck2zb9x/lZT+Ftq/ABN5Flu8D4WaVn1Hv1ytcQ6PXU+SlgbwWC8Noay0W7+ahinFgJPNA3Xtau6lJkk6DpJ7dly9biNYu53lwmLABpHomv6bPYnjr3jK1uQT3zeRPRZjiOkr1ziVF9O91Z4EC4Kiu1rhEJhjQvXCSEV0P+nuHb4lSpA5QGNP90l32b819FovsuC9mamSl0zOLo7aD6ALqMLi16sZqPFnd5VuISba6Fpk4l65MWV7ktWdp3MfNZyaxZ9Vokge8BM6eST4jTaWPzEQReY19U3XsZEdPPeP8rk84xLvEqC7Tl8MzFN7TcFuhcPzHVefN6MDDsW97R4bQxrTAc6SS0CAQ3WPNUHBBzs1T8QkRJAAA7AJk3/VeCQSAudddItpwYiw0Ui6L6K9jcwkXHa69yH8seikilm173DvOytD/wCFK8S4nTw4mq7m2aIzH9h3Khw3i1KsxzwWjJJc3OwuAHVoMj1UkS2Qn7U4nD4ej4mI8QyeWmx7ml7thynRV+y2MdWo5/CdTDiSGkl0QYsTc6JbC4A4+v4tYfhM9xp36f5XZ0MKGgNiANIW5JpKxOLYd1RuUWnUrH4HWdRf4bjG3ZzZtHddvUw9+n1WRxjgjazC10gnQixHcd1dMnTi6TPfeB2P+Ar6VdrxmpvYR3I979F89pMr4V+TEvNSjoyqRztOzXHced09UZ3kWNjYptdOwpPeAfEblcD8JJBB3SjuIuaQDTMdZusLhWPdRk3cLhwJm3rourwdZtQAjKZFt/veVNCeAxIIMusdo0nqvmvtjiqeDxZpNzMpupte0wYzEuDg20kWGnVfSn4UCS2x6bJLjPBaOMomjiG5hq0jlex35mOOh7aHeVccvOqlj53hMSazC5pLw0wSATreDNwn8BTMyQ4QLWtfuV6fZivwyt4lE1MTg32qiB41Mj3XkNs8DqNiZAgFa1HimGqTlrU35dWtIc7/AMi6t9rPS7B4o2BY0AWkE7DWEwcblPNMH4he+whY7+Ny7kYMoN594x5WCuqcQaWkib7HqglxLHeI6S7MANAYAWZiHl0RsRYdFB1adlV4gdIJiPRRdGYhDgoYerceoI+yYIShaFW9wmDqbRuZsI9U9geHVKz4YNBdx0H+fJddwbgrKQsJfu4gA+nQLeOO2M89F8JgyABGgA+QWzgsMVoYfBhPU6AC9LyF20bIT0IQeFK1evb7popXENsQs5NYs/FuGWYmL97dO64/j4rUnjE0W+KywxFEXc5nw1qf/NuhG4XZV3iOwE6bTqkX1mgucXCBY9B0hebJ6cXz7H/6j4OnbLXc4bOYKfzzGR8lx/HfbirjPw2fh0yY8Onme507OcBJnoI9V9ixc+M0agAgf3PFpmxChiA52TLIIeBECzY5iI1jqsdyfHS418X4Z7P4x/PRw1anB97/AGYj+4h3yC7Gh7OcWyAtxjSIDvDdUrb/AAlxZIK611R1SjVBa7O2oWscLEhpF++hV3EHsNPxGlsC+pbI3A6FT/T7IvPj2+McaweOOK8Cq0Me4S0Ndma9n5w8e+uo9nf9NSXtq4mte1my0ntK6VtSlUxdGu91RxYx9OiCzK3PUgEuPXLAHVdY206x03tdd+9zw486qGFpNYA1oAAsAP3TzQUrhyc4kTqnHU3fy6xYu3kKLmSptXjKgd7t4MG+iilK+Ba4Q4AjcESD6LneI8Bc0l1B0aHwnn8M/wBh1Y76eS7GFTWoh3mFLCV8zwfE2VHGk4GjWa4h1GrDH5tBH5x5dlRhPaYUsTVw9emDTzBgdnylsAS4/PZd1xr2ao4sfj0WPgQCRzD+1wuFw3Ev9IDVdmo1/DmRD5fJ2uLgT5rUuP0ytnp9EwZhrSHFzSBllwdynSDqmom8QR3Xy32V4PxTB0uXFMiSP6d48RkAx72rL/l7LawnEsTiKAZRpeDUDi19V7xVptIJBfTBALnbQRAIOqWSfSW2enZMxOYnJZzTcE/Xy7rk/bj2ebXa7EYdop4ui11TM0AeI1o5mPizjGh/QpM4TH0iHurDGRAALWUahzfCxw5T5OWxgPaGm9xp1aWJoPgnLUpu6QRmbLTKkuvSvmFDjbnZTAuLkEXt081rYLH+I6CfKI2XvA/YMFjRXYfEe1zveIFNsw1pykS46/RN4H2SoOzZKQY6nNw94nb817plljtZKnn0G6QxOIDOcvDWmfet2tK2afA2+CRNSlUjKXZ3ODX226LUwfs5guYinTe+Blc9xe6YgkZycpnoFnuLca5KnjnvbmZSqVAPiynJ/wCogLp/Z/gtaoBUxDsjYltJu/QvPTsPomXcMfTpNaS6r5kkh0mGwNBNlo8GxkjLOwsdR2SXZZqNjAMaxoAEf8R21hPUHyVkUMQMuZ1rW/VanDm2zHUifmvRjXnzbFJMJZoV7SuscakhCFUBS9bRMKqoFmrGbXiIIMHl2369Fm1sOAXAG5NwdO3zWnidQR+a47JSq7cDNeLwCB2XDOPThWW/FS9rS18i8EbjcEdlDDVQalZmYE0nNcNZ/FBMGdv2UcXSkAtOWowlwJ+Im7m/K115RJNUScviNlzS0ZQ5t/e1m8RovPY7wxTa7NqCTlkGZHcWjX5wqMCQXvY9nu1C4aODg4e8BtdX4KXZzJy5oaIiI17kHUeay8Y41KrPCByUnA1HtgXzf7YE3N77BSrClA+Ph8RTpNNN1Gs4gVGluVzYcx/dpgzvCysV7eVKR8KsxlDEt98uBcx4Oj6JBgNO0z02XVDibWOJcSWZsodBuDuQNhf0WTUo0MSXUw0PbnaGkgPa24mM3wxstY568M3Dbj+K8drYmz6xeyZyjK1s9eQ39VVguIVqZHh1qzI/JUdH/kmCt/ivDKFF0f0tANaDzNptEwdTF1iYjAsqvBwrXU5JmSXMJtAhx5fQ7q/6Rf8AO6dBw32wr0hzVDXMzkrNDT/0fTFvWV0/C/bLC1DFQOoPP5wCw/8AdtvV0L5XXfVw7oxNEtbMCrSJqU5GxHvD1T+DrNe2WOa5pOrb/PoumvG3LxX2WlXY8Sx7Hjq1wcPoVKR1HzC+T4LldmYId16hdHS43TDJquY1w1k/pqhp28KuoWtuSAB1svnWA9oMXiy5mCo5LkeM9xIaPzFpEA9Bc9lsYXAAMDvGfVfTk1HOJIebzIPuwb+SxbFmNU8SZmruZRdaq12Yi/huJyteNxN022kGup+GSMh8N4sJA1nYzJM91z+AqMfjgGO5m05e4GWuvytEd3D5dl0BrF7n0agyucwlrxDgYjmg6eS5O3o/i2NynS0Obr8Jmf8ACXw1bQOnN7wBvqPsfok+K8SdQYfEAJjlIBhxNjbaybr1BTfTLhyuZzZhoQNJ22VTSvIC973Oy5KQYDeJMOB9I+qX4RgSKbYdlLnFzrWM6/afVXUqQ8BwzkNqe64fC0jftO/dLcSo/wBNNbPVDWhgcwOzg3DQ4D4blRTlWuKJPLmJeAQABGbupvwzS4OgNcDIIGo3B6qrimElxLXPDrEwRlLgOh0kAJjhjgXm9soAB36qsvX4pofJMBpn0F49Vj4HL4j3Scr3BsjUFxMmO0rR4/g4ow0hoFr63/yleDYclrgQeVwmIzRaCF0jNa4wsZGbAH5xEp/hzrMB6XnUQlsLVlzmu1aZuOvkmqNENfPzK7YuGTXpPmxTTSlgywTLAu0camheoWmQoPCmvClIQxLbH5rLpUyw5bkEEmfPUeXRbNZtj/NVmQAcvUkwduy45R3wpKtQBDjaCQZJi+4tpslOI0g7O3ITnDd40MQ07dVoVQTo7KfK3SflKzeM0zIIJtF5sSbadV58o7415TxPiUnGk5zQGvpkvaWuD6Zgm+1ioYDCtoMptYRd0vi4cXCSdfKPJX0wRUfTc0FtUEyL8xbBnrMTKTw2APi0iCIa14IEySAYMeZWLG9tKqQx0hskREReZH1lUUsM1pczlaCAWUxyy6czvVUhktzCSYcA64MjY9pTeHxDajsps8EkAi4tGYdRc3TSMbHYd1J73AEscJgm7Z1yz32WcKYqFxbYG42jS3ZdQ3FZ2EVWEBpDXGJaSDqN4791l+ExviuDKjAHkNIGYOHbcR0U0u7Bw2sXACowSw2PL7xBI9VingVKriXNy+HUqU21A6nyOYIgm3KSXAkggi6eo8TbXzUqLZIZzPdyAmYgdzdPcPw72VQ1zWS5paCDmIZTHKL9bynmeiucx3snic2VmNGXLnbFEAkCxBIfqo4T2KpCDiMRUcZGYBuRpJ+FzpLtZGoXVOrVAJLGkNBbYwepjuva/hub4hDuVriWyRmLRMGNxqFq5WpqDBPpUC1tNrabc0FoBaR0MbzvupvwoLS1pE53O6ggumCBqT0VHEKbXse4uOSzw4Am56jWNFIYbOGvY4B9Nly34rSJ9ZPqo0rZhSXhrYDMoeQ0CM7fdDYE9/RKO8RtZtQTULQ7MTY5RYgjSLm/VW/1J8HMQWuczMCLWFQG2/p0K2HtmoQCC1zeYAXAdoQd+sIm2PXxIe6jUDQ6g93LOoc6zSJ2DvsrnEioBBLRAdJkGTzEg7hRbhZpCm3K5rTLSwEOadjBtO/qr6zWvsTFw17gcpD2xLu6mjZWjeuKZgU3B7Q2NG7EdJjeydfWDqT3OYCWtcxzJn3BJHyuqcNRIrB5MycrSREASTP6LQy8+WBBbLvNx1HWQVdG2ZVJytLBmDw1zSJIykSL+RV2AqAua0gh7SdRcje+4XmFqkZqZBkR4ek5RYeiZawVCHNBBYZAuBcwfqrpna/iNPMwbtcebqOnyMKPCmk0wfiNz11+quwjxUbkdLTceiYOHjLGrRAj9l1xjnlktbRDrjWL9fVXUaSlRF56iD5p2jSXfGOGVTa1XgLxoUltihCEKoEIQgoLbpStR5p7J9wVLgsWN41lCkGnKTMxG/WyUxrTlqZdWwRNwbSVrVmHMDqBdVVqE7DmEQuVxdZkQpy5rcwLXE7aaT6CLJHiOuZjTnpuzNifi94dwRZajqb2loAlul9o6r01QDzNI2nyWLg32RoYxjmzsT0011Cg6hlcajQHjKBYzYEkQIsZJWhQpS4uH87oNHnJDCTYSLS06k+ScHZarS5S8ggODSW6H+36letoS4GABcOGlotbdNlzQ6HSDYX7Kw0zpvKcHbGxHD6bnZXsAi7CJBjcyN5hV4HDEVXHcgwdQSB7pnRbbKEW2/dRGHN5uRzf9ja3psnB2RpUTzgiQ4yQTEEgadj+iV4pSc1oyvLeY7T70C6220pMEAiBJ3B2EKmvhJILiS2QY1E904O2Xg6RNLI4BrsuUQZDmmdfr81TisKA5se6274kZg4bx6aLWwmHEOI0cZvqIVr8NIjpcdZ81OF7c7WpBzarS05WOpOYZBGl4PSNlpOeAcwBBc9rJi2UCRI8t+694bgTL25jGfMe4nSEzRwhBdJLmnY/De0JwdM2vRDA7LmDi4VAQCbmxHcRNl43Be4yQ4tc81NnHMLFu3RabsNJsbCSexBsEzUw8gk9JHYxsrwnbHw9JxJBnQEdspIgjuraOGDmicwOaQRd1v0Wi2iZDju2CPldMU8PYBXhO2JjcOeU3kTDrde32TWCZy3AMm9vstCpQtHX7owuHiy1MWbmqo4eDIGogz2TlCnorqdNWMYukxc7kh4V1exsL0BSW4xQhCFUCEIQCEIQCg4KaFBS9khR8LTsr4RCmmtlXUt1GtRkaJzKvCxOToiMLA5ZBGhV5pq8MXhYnJ0UOHDiZHkvKWHiE6GILE5Oixo2iVHwOvRN5V7lTk6JspwL3UalGdE6GoyJydM9tMwYA6IbTOhF+yfyXXnh3U5Xoi2hDpAvug0Ykj+DsnixRFNOToocOLkTtClSpWuPT9U3kUsicp0UFDRSfQ6JnKvYV5Oipp3U2U1flQArpNvA1SQhVAhCEAhCEAhCEAhCEAhCEAhCEAhCEAhCEAhCEAhCEAhCEAhCEAhCEAhCEAhCEAhCEAhCEAhCEAhCEAhCEH//2Q=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4" name="Picture 4" descr="Shark attack Wallpapers Pictures Photos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8300" y="2060848"/>
            <a:ext cx="6191250" cy="3876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41170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600020" cy="1560236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mtClean="0">
                <a:solidFill>
                  <a:srgbClr val="002060"/>
                </a:solidFill>
              </a:rPr>
              <a:t>Кожа у акул покрыта чешуей и острыми шипами, поэтому прикосновение к ним наносит серьезные раны</a:t>
            </a:r>
          </a:p>
          <a:p>
            <a:pPr marL="0" indent="0" algn="ctr">
              <a:spcBef>
                <a:spcPct val="0"/>
              </a:spcBef>
              <a:buNone/>
            </a:pPr>
            <a:endParaRPr lang="ru-RU">
              <a:solidFill>
                <a:srgbClr val="002060"/>
              </a:solidFill>
            </a:endParaRPr>
          </a:p>
        </p:txBody>
      </p:sp>
      <p:pic>
        <p:nvPicPr>
          <p:cNvPr id="7" name="Picture 2" descr="White Sh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600" y="2186504"/>
            <a:ext cx="7186468" cy="341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41170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8799" y="1844824"/>
            <a:ext cx="4169582" cy="4169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4462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u="sng" smtClean="0">
                <a:solidFill>
                  <a:srgbClr val="002060"/>
                </a:solidFill>
              </a:rPr>
              <a:t>ДЕЛЬФИН</a:t>
            </a:r>
            <a:endParaRPr lang="ru-RU" u="sng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42918"/>
            <a:ext cx="9037464" cy="134592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mtClean="0">
                <a:solidFill>
                  <a:srgbClr val="002060"/>
                </a:solidFill>
              </a:rPr>
              <a:t>Дельфины обитают у поверхности воды, так как у них нет жабр и им необходимо выплывать, чтобы глотнуть воздух</a:t>
            </a:r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1170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0760" y="500042"/>
            <a:ext cx="2928958" cy="5593254"/>
          </a:xfrm>
        </p:spPr>
        <p:txBody>
          <a:bodyPr anchor="ctr">
            <a:normAutofit lnSpcReduction="1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mtClean="0">
                <a:solidFill>
                  <a:srgbClr val="002060"/>
                </a:solidFill>
              </a:rPr>
              <a:t>У дельфинов очень гладкая кожа. Это помогает им очень быстро передвигаться в воде. Дельфины могут выпрыгивать из воды на высоту 5 метров</a:t>
            </a:r>
            <a:endParaRPr lang="ru-RU">
              <a:solidFill>
                <a:srgbClr val="002060"/>
              </a:solidFill>
            </a:endParaRPr>
          </a:p>
        </p:txBody>
      </p:sp>
      <p:sp>
        <p:nvSpPr>
          <p:cNvPr id="17412" name="AutoShape 4" descr="data:image/jpeg;base64,/9j/4AAQSkZJRgABAQAAAQABAAD/2wCEAAkGBhMSEBUUExQWFRUWGBgYGBgYGB4YGBgcGBwXHBgYFx8aHCcfGBojIBwXIC8gJCcpLCwtFR4xNTAqNSYrLCkBCQoKDgwOGg8PGiwkHyUsLCwsLCwsLCwsLCwsLCksLCwsLCwsLCwpLCwsLCwsLCwsLCwsLCwsLCksLCwsLCwsLP/AABEIAMIBAwMBIgACEQEDEQH/xAAcAAACAgMBAQAAAAAAAAAAAAAEBQMGAAECBwj/xABAEAACAQMDAgUDAQUHAgQHAAABAhEAAyEEEjEFQQYTIlFhMnGRgRQjQqGxB1JiwdHh8BVyJJKy8RYzQ2OCotL/xAAZAQADAQEBAAAAAAAAAAAAAAABAgMABAX/xAAqEQACAgICAgEEAQQDAAAAAAAAAQIREiEDMUFREwQiMnFhQlKBoRQz4f/aAAwDAQACEQMRAD8Ap/Q/CF19t2421JOR9X8+1GaPVIlx7YXcN+0seTTrU+IFW2r2xNtv4Rk/eKqb+KkVnZLY3EzJxn9K55xc/B3xaiWjW+FyF3J9PtNRdJ6SiXfUSMdz71Doer6jVXbSqCowWgyP1+Ke9T6Yvm/XLbciuVxlx9sNqRx1G9tt+WsQTyOTXC20S2V24I7dj+K5axBUg8dqDu3GNwmcGkykl2MkhDpmcXAVt+pZ5716P4c6SlyxuvlDmdoAqr2t4JEY96Psaoow2mR3+9af1H8AcLOdd/Z/OoJtgCw+YA4P+lKLv9mzqzsrwBx/vVn0HWryOYII9jUi9dEsSwJP8NFfUSa0K4u9lA0Pg3VSSyiD3qbq3hG7cH1jcowI/wBK9BudaVkgwsdqBvKGG8EVCX1nKpbWhlBNHnvTfBd66p3ykHvXpXQ10HTrI3KGcDLETNBp1UKu2ValPiDTrqbChW2kHt3+/wAVVfUfI6npAwo78XePLN3b5AAAOcfyoJ/Frm3Hp2xkDmqpqvD9+2wBUsDwe360zTQsilmtjjNd1QSonsn0niBG5QGPpJz/AFoPxH15rtrY+nVfZx/lihtPqEMgj8VrVG5fK21meAI/rTdMarQhRakkjFF6vpF6xm4sD7zQt28CRAiqpp7RKqHPSNAShJiI496YW9KPSCAFn6arnnsn0sftWj1NyASaRxbGs9RteJtNaWFt7SByB/tVd1fjt7t5VHotzknmPj2qrXeqM4EmmPRPCt3UGfpTsT3+1c74YQuUmUU30i9J1Gy4BS6CV5zXd/WI9kvugDt3qn63wibQncQPfj81P0zpnluodtyNyJ71y/FCslKyuT8oZ/tdy6Qo9KnhqZ6Hw+LR8xrm8nsTXN/qGnsrs79qrur6oSwZZIBwJxSxjKWlpDNpDnxBp7QSZAY9qqnUBCDErxNNLdnz5ZyBHaiOoaAeWGBERgVSElxtRbM1asS29EFtj0SalHhoXbbNG0gTQ2k1FyC05U4B4pzY8S+jKZNdLyXRJNMph0JrKYXtMGYnOTNZV8hcC/dI8NNZvoqgbduR/nSbxR02yXZE2qwb1HvnmnVnriYuqrSwhT+fxVO8R6FhdBJO66cmairb7NQ58P8AimzobbWlXzGn6sf8FdWPEouajcFg8EzzVO1WhezgEH7ZoZQ6spllJ78VSUMlsT8T1pr1kEHdtfuCfek2oPlmQwYEzPtNV1LoEO29yPczz+tZoNTdu+YLaAwJ9R49q53w2qkUUki9WdYCu1wAIwaU6gKqswnB7d6r3Teo3bxFtmGePiKcnS3F9LXFgdhUXwqHYVL0HdJv+bu2FhHNcaezbuXNrHaQcE4rjpWsInIGYx3/AJUv6poNwe8084A/rRXDG/Q2Y/6z05cbDujnP+9D6fW21T0iCOQe9U3p9+8jGXbb2GTNZc6mzsd/pj+dB/SSqm7NmiyXOpWgdwTHeKZafqggFE3L3EZ/TvVF0vUttwxlf5U30PWWdiFO1hn4P396d/TJdrQmfoc6zxIm1oUz2BHH+lJ7/VSUOcml2s6ruJJH8XqIx+KCvm2zwrHb8/710Q+njHYuZYNHqbCWiTt3Hmm1vqWiUoVcK5HNVW15YXaRg0Ne0yqDH0/NaXCp+Q20E+LOuG8/lggqDyO9JLWnDd81C+Ditm/mrxhiqRGUrdsLUKqsGEk8GhZERXLXDOa4BpqBkEADtV06D4qteXsukqy8RMVR1OKbdM6WXyTA7VHlhGS+4pGTXRaep+ObFy01vYSYgEjmkVlG2qwZgR88V3pujrbYlvVFd3tZ7LipRjGOoIa2+zjU6gxLGZ5JqBNQS0A/mu/LVxJbbGRRmmt2WUNc+oe1NSSDYHtaSJ/0qTznIgtMV06CJA9M961caBIHFCgndjpC3O5mpLnTmszuErGCKk0OuxJG2pG6mxU8R81rfTNRXjrG9qytXOogEiBWVWv4Bl/JYOpeLilpEt2gPYzx7cUqs+J2UjzE3jv/ALe9Z1vpJVVdJZY/FCXLw8gGASTPzWwi1pCZOw/qPiNGZPItBTEGRM/oKUveuXryKxAzA7AU5XxAi7H8pZ2xFLdPZZ74Yxk/pmmWkZq/I88S6G3atpsPqJAYg/zND9Ksvba4iky6yPx/vRGt8NC3aDvc3MXHoHJnsO81J4y1BsmwUBUwfxAxUktV2N1sA6N0q7d3FV+iQSCRnvFd6G6gLi6WDqYAJzXPROptb07sLhDlidscmaQay87uXb6jVMcnsS6Vlu1OpVSu0yMYonS9UBleQe1VLTbiJLU26d0su0WpLH+VTlxKqGUrOen9R2ai4cALwGHNK9b1HzGJYAZ7VZevdJ/ZwrmNxGZ96pzksSatHoVm7lw9q1busplTBriK2tunomZcvMZ+ea4kxUwUVPa0gbkxRNRwl9gJBo7T9R3QCJFRX9LbCEzn2oTR3gDBEg0tJlMmtDD9jS4eI+ax9PZtOB9XzUF5O6kgVBbudvejQtjTX6e3cAOE+aVabQlnKr6vmpdRbYpJOPapeh3wpktEUHpB02dL4eYH1EAfzp0NRbQBUzFJr/VJck5HArrTaZ4LEwO1SlFvsZUuia31YC40kx7Vl/UAmaEbTD3z/WsbWrwRNNS8ChDWFZZBz3rWmtANzIou1ctOoJEUJ5qhioz80DJlj01iwVlnzHFB6u+gG0KSPeo9LeQCGWTU+iYMZIxPFRaopdi2zeZTnC9qzzBuKgzNWPq/T7W1WLYPalmn6T+8DWhuA5HNUtC2IL/SjuOD+KyvS7VhyoJtia3RzNSEljwvqTbFreASPb7Uv1HgO7aT0+pphsds5Aq26XWsjhgReEYKEOBxIJWfehet+MLu792ksBnGKlGbTopVlK1mh2sCE3bIBn+c0JqtUxO5RtAPFWHqeqfUIQLexuWMxP2pDq+lbF9RgxP3qucegU/ASuvdES9Kk7hAP3onxrrHNy01zaZXAHaktjpiNp3cv6lP00P1GyRbQlt0j8UySsXJ4sN0mqXySgB3Ekgj80E44nmmvhjqZt2XAQMSe/alz2nBLkckmt5Zo7QTo9SChXbj370f0vrBssdh5xPf+dJbV85+abdPtjaQ6ZPBoS6AlYX1DVG+p3tge9JF0oXcZkVbOneFLjIWZPSeAcGlHXtD5RcBdoikU1dIoooU6HSLcJkx7D3rT6MhiuBGa1av7bePq96Cu32Jkkk1bdkXol1JAwO1RWrp3ComrrTiWFOJ5Or1w7jXAatXMk1qaAH2SrdPvWWz6qirAaJhm9qVyamXp6KoM80Ba1UYORU/mggxQGJ7Wsto2VmpNfrg3HFLNpIrlN00rjuxr8GXb5J5rlVrprZHNa3UwhJaX2NNdPpmUSIJoDQqC4mnlvSo2A1Tmx4oDta2bg3AheDTu/0W6PVZII5pdptATdCg7vtXpXRNCoQB+wqcmlVDUyqaHpV2/t3L3j7VceleG0s8GTRVvRBWleKnt3RJg881kkZnP7D9qyo21BBrVGompngnTPEl2wQVJxwQxBzzGatGl/tVukgXAQMBiDukfIYEf+UCqEzn/gj+lc0744vsguWSPULHiKzfQhfLdyBC/wDy3+QQSd/wQw549t67pbEeYVAAO3aWEA9lkmVJxh4iYk15erVefDHig3D5dxiHMLIyHHGVJ9RzlcYyIggylx47R0Q5c9dM7udOCae5NpgzE5A3LjBhllccUt6ugGmQAff+VXHqGvxbbcbcOwPl5U8Z/v7ZMiQD96Xdf01q9aP7u75sSDbhlnP1GMgQJxOexoRdPY16qipdJuMoMCR3prZ0xuqRx81z0O61hipWVYTn54/Q1Fq77GVU4mnlbY8ElAtlvpFkaVYUbgJJ7k/50kOuIcGJiP5UB0/V6hlKrJA+JrdpW3H4/nSKL/qBV9Fl1njJ7iAJ6NtJtf1Br9tmeJE1Dcsllg4nvQWot7EKgzmjGKXQVoXm76YqEvWQeYru3ZJBJxFdBzM4Ami9FthifbFCPbipzGwADJzWYY6IfKqNlqRVMxGa4JOaItGhWxXINZNYATZI3CRIkSOJ+PieKe+K+iLpbilDus3V32zzg8qT3I/pFV1RHPFeiXtA+t6fp0n96ssCThj9JUn+E7duT/cpJSoolZQkSRiuNhmKO650i7pbmy4AGgNgyIPsRQJJaIBxzTWBokJoixomuwqKSTxQd0gVZfB2shmJ4Uc1m/Q0VboUW+lXFeIgzFXHR9ARbW5z6j2pRpesW/OcuZPIoi9rrzqHRW2/ypWmyigvAyvXxYQC2vqJwaIfxhtTYIDx3qo9Y62wUL/F/Sl/TmYtDAye9Lgu2FtXR6foPGwa3sMb4zVW1Pit0vGG3CTA7UFr1RECpg9zQfT2T1ORMe9HENLwWQeM7x/grVIG8QEGNq/isrYo1xKg4/T9axZiIxRdjpzvOxSQOSOP1radHukEhCY9s/701nDhL0LzIrq3cKkEGCDIPsRRN7ptxRLKQPkEf1odk+K12K4tDTUeKbzsjErKcyAQ/MlwcGZj/fNcdO65ctEujbW3TESDJkzuniBS3y+9aVJoYpDZyfbPQP8Ar9nWWkS8vlXAIS5bErAUnb6vUBMDbkCfSQPTSC5obtphMMrZDKdykfBFI9Pqyk9x7HIp/wBL8UFSTDEH6lEEMJn1BwfV/iEE/fNLTXRaM0y0+GL6W7cnBJzIrvW27e9mUdpNQ6fxlpHAlE+mIP7tww4kxsIP96ZGZqZ+rWC0BFiMhroBPvt2gyBzmJz7VCWXovHkj4FC6wQy0h1TtvK/NXNRpnG7yLhWY/d3EuTAzOxyR8e9G6fwvaLb1soIIlrl1gi9+6ENiDAmmjKvAspp6KWrKABHq5obUaokHA+YFekroLHlsb2lXBxdCoFYCBCj0XP0InMzihruk0YTamjeTBm4jLPx6mkKeZB9vcTRTQlnm1y/NbtXwCJzXpVjwbphG9EthgZYqWUER6RuO4ZxMjuJxRn/AEPS29hXT2yGJCnajTMCQu4sQDn6mx7TFb5ELTPO7N9CQUEscRyaI/6NduggWWEfG054+qJ/SvTekdLFwjybBEbg7C2lpF45PpYyOwDfPNd3dDZJ2lnaD6kE75AMhjgKOc4mOPZHyO+hls8kbw1dOVtXM8ShEx96SsIOa9n0vXrCR5SKoJIBkM3Hcn92h/PPNRv1GwzbTZSYkm5tJ/QgqGzkndn2FH5Qvis8kYmNrCDyARBzxXpPgTWl9KysDuUlQe+QCP0H+dd3+tWQ5Pm2LRB5AVGPaCdjMTAE+rsK0/8AaHYQx5ltyCPpLifwoSeMzQlLLwOo49sC8Y21uOig+s29wnhctuH2mMdqV9O0Zt2yYDTgEZFNOodSt3VBtJLbfqYDcV7hIUAjPY8iaH8GdRty1q64Kz6ScQR2/H9KVNpFdPYo6v4Vubl8tS24TReh0ItWSu4K/wDEDzXqVjRoV9JBEYNed9T8JzrH/emI3wBPJiBmmjJ19wsIrK0Vh76bjiCKLueKHNkW0Mdq56n0N1YgiQAWx7DvQ/TbWweaVkDge9WTvozUroludHnY27cx5pje22iAMmKWOL7XA4QqJmPit9Q1ty4wUKf0reQ9JujkrLk7pntWtPYEMpOaHgo8MIo8X1CyBJNEWNA9vpBIma1XX7Q44NZQNUfQXoXt2hCszH5OADE7V4ExXfn3JJX0p8UrVgvfmmVqw+yBlak1QEyDqWolCrCZ7+3yKRXdK6EEjnj2NN9dkhYII5q3dF8P2Tp/3nq+/ateKA45MoGHMBdszA5/T579qH1Gk2/8/wCRVk6l4YUAtaaU59XPMDaYzPb+tLteveYAxP1H/c/8+aZS9AlxWnYha3XeiVy4CAluwH867a7zz/U1bOg2UsWS7KN5M55MgkCTxEH4yZ4ppSpHLGFvRJ03wZcYMzkpMR5ZksZEqYOB9zyKsuh6JbtDatkneMg+stjKsxmEyMAiZzwBSw9RZCLt1j5RDeiGlwDABIjBO04ERtkwck9KLXCLKG5bSWYl2lgCZVcdyP4e0/ABg22dFFl6YwzKMNoCmLe20hxAGZftEAARnOBH1nqdpA07RdVeZ9LBGPqZwcGJ9JgSpHalOq8Xo1kppVclNttbsBQWcH0qSRHEkweAYgzQeg6O9v8AeOVuCBJYuYVZIHq5zt7GZXA4o15YPOi3eRaNtHuXg67ZB3Eh5yPQCSwkYEGIrR1z7jd9VpIChnRLl27s3E+UDuNsAGJIPaq6Os201YQKvDPIHqBCkkEiQWDEyCYG2t9T68r3A9xiVVSAoydp7NJgRlsyWn6Yildow21PWTcLWyqgNgI/ls3EAtvME8/wkSx4PDDw+g0yAvaDBi/mtcuAhQuVgkQRu4EQMxkAGqXfHdm0Cio+8ICWPpIl/UrkQwYqZxEHmYiq3rfFq6tfLuObNhckA7izTIECPSMxE8DIHDYyDaLT4g8c3dSTa0ar5c5bKqxG4SQDhc4XcZiT7VQupdWKyhv3HyWcIQqF8f3YEce8Rxmhdf1UsDbsBktZH+Jp/vR/6QfzQFrp7N/z7cVSMPYk+RdROX19w8uxxGWJxjHPwPxUAY05teGLpExAz9xt5kTPt2xI95pvpv7PyGti9dS2H2bSTIbfEDA9JMiJEEBiDg1S0iGMmU6a2Gq+ar+zZAQq3iGLQd64E4BEZIJiDGVIPOKrPWfC2p0oBu2yFaYYZUxHf7EH7EUU0wOLQZ4e8QBLipcJW0TkjJUn+ITxwJ5x2NXfU+HNNqQzgw5Ah7ebb99wBkFvdSQeTkZHk1OPDXWmsXlliEJz3APYx/z9eDOUPKK8fJ4Z6H066bRFu5cLWeEuD07TkeXdUH92+D8GP0rvUjZfDAyCPzxyaktX0ufUSs84lcxgyMo0qCWmNySRmouo6b0h7e8w0eXElR/FyfUAJkZIxz6o52ehx8lakD9SYuxO0jb/APsqkbwPmKgbQqogQRzFMtPcJEzIOR8GIoVrcfABIHyJwf0+k/YUmR1LRFqb13YAFigbVzyjuYCYpgdWZFtzA7H4+P8AehuodGLDcryPaOQeCO0/FPGVMZ01TFPUNt0lyRSVLpAIptqOnQDNBHSk9qupWcnLxf2gn7Qa3R46cO/Nbo5In8EywdO8NW3UAvbbEgho/k4B5mj/APpW20Rbye0er/0yKg6NdtDUsfoVwoXe4LMUHqbgA8x9wYmgeqP5OomLI3fMsAzEEkhtogg/PaO9c7i2+wJjO90lHVVIVXO2QSBtnjd7UVbcJbYOYUmCVHpAOBJ+ff2qvvdB3KbhJ8s+r3UKCCScn6Y5jIFd+d5tlne40yUS0Cd0lRNwwOJMA8YjnNaKGlom8XnYUVSYIPp7ek8j34I/SqjqrhYbR2BJ+Sf8oECmGuu3DcVG9RtAIB/29sfn5k0IbahiDyIDRz9qeOhmm1TFVhd1zaoySAP1q/HSKU33inmDgMdpbAGAw/wyPueOBRF1Pl3w6j6GBiY4+c/50VZ11686quNu5h3gRkknsAJmqyV9HBGSjaLPretPdu+UyEAEOdrncCFYeWGxtB7k/wByurti5q13DcbKMYXCoSFAwSdxJM5iACfelb27TMFU+YWO+4xMElgpgD2Gee4+0ndIv7reqMhfQNuZkfU0jgidmYx296T9FP2FNb8k27ZWFQFzGWmCpJbjIz37e8US3VDqANoVjuPJ+nZyzAngkn08+nv3RXbhuLu3+p1iSwXEj0kyJAiOOJ71zev3FALbIzgEBZJMAKPicEEekc8EaY9OrrQ70Niyo3MRdQhSzZG087W59IIgjvJ9zKnxR4kZLhW2xUtBZVbtAhXI794Efzxmk1rHTasB9zpLSdrkZ/vSd+A2eBiDxFV0Gia9c2rkmT/z/WqKPlkZyekidGuah9vueP8AnNXHpf8AZqWUEmTgiO4MYMTE+8g1ZPCfgdUgXFk7ZIBU8R9UgxB9sz71d9H0wqwYNMDtAUiMFisFgRuBPbafTGCHP0bHzI88s+DFBzbYbd0uSCvYjOScmJgcSKa2vDFtFMDfHOQAARIYsMKCN2R7QY5q7XdOR6iQsAqRuPHO4AdxPtuP2NVzV3tlwAyByCIXaCfVJILScTt+DIqeTKEVk2ASAGz6GCqZwCYuMAdyxk7WG2QTyKn1dm2zybakTuIZhG9FfYrBiwXlgSpIMFudwVfq9QoJnbMlxFkqob1cTIFwTn1SRzI4WdM6qmoYrfG4ENbZoyA8QwI7BgBmY3exgOugU2x7b8Ora/fWhKW2SFDEmFVdrW9pk7Sbcq2P3YIjEdLp0dFsXRvS4NpAB23ALYG4QoaN20DgghR7Sq6n0u5Yci1duhVAKgncyA4GP4gNzH7KJxNQ7bzP5gd23MCwXbuIJCobu6YBA2mBwTORBnkP8dnnnjTwuNHehGLI3Eqw24B2EkAFoPHMQYE1Xa9q19hHurcvJJQkKLn0b8F3VD2B95kntXknXLQXVXgIgXH4wOTge1dUejk5IYsufgnUb9NDn0oWUQCYUpcZgQBmftMEx8O+n2btpTtQvlU3bgsrMKtzceRhAxyJw0VT/A18q5WD9SMwkiVXmPkffuOMmrX1u+z2JSWgMQBhgEffu+4nvEjdXPLTOmCuKN6zrFptW1l9ltxtyhO25IBBg4W5BAIgZB5nHPUdI4AYFW2zKiQwB7kREfYnvzVB6jpy7m6XLM5liT6iT3NWLw/rddZQF0a5ZEn1QzKAJO0EhhI7T9qR8a7TKx5OSDqtGaq9vAg4HEiCPsfio/8A4oFr0kHtMZH5B/58VvquiF9RcsuqK87okIxHyOG9w0HImeSLa6NcsrDyFP0gAFWn253foaZQVbH+Zyehlp/EmkukC5uUyM7fq5x3pvqtPZQQtp2J4JZUAEiWAmWIB4iiPCPRFt2WvMlnIbNxACoEjn2+Kk67qNMbPlllR5DKyqGIJMkgAD0lTG3GBySKR1dFYyklsibounnt/wCYf51lJEvXwPTbZV5AkcHI5M8VlLTK/J/IBq9IgT1PuubgV4JYJyWEYEcA/Vk+1Q2nTzWLjecsGJHImWJOZ5gHk9ieZrqtqED+k7ZUtuBlh3AGY/3NRabTWzc2uzJcLQjFQbRJPeQCp+8jI47dBw35Gtm1Z/ZFKOVdwSVMEnYZYAHHt2nApN0x/wDxaPcZlVXl2UjdJ7Ju+sg/pzTzrfSIU/tBO22NqEW1CnH1HaoMk43MZJHxmtaq9sTYpBUM2FlS30znkjAx2zzQVM07CdZqP3t3y8B3O3uwEn7f0H29uE0e/CCXA7EDAmZn7/yoC6pZjnMnt71cdTpfPs+aNihyHEbVkKSAH2xuaAeSefekaxLZ32Vb/obu21VLMcnaN/GcbZEfNQ2en37LvNojejLDiJDiAYYg9pB9x3ph1Lqt1CLKXCBIO1W9PpgyPbOcRyfegtZrgyEAsTv3Als+oHfxAjCH9TTrI554N9ElhLxU7YQHAkQSucd4Hqb/AIKn6ZpSTtO0s2AYlQOfViWnic8x3pdY0ruxVDugA8wq8EzugCDI/SnPTOoeVvtGPQwIMmAVyRt79wOP6UZWInFA2uslHg889hA7cYjjjHtUeoJuWWUd45wOZ9vimN3qiqCb1veY43FdgyCsAiXzk9iIIqfz7LWwRaCOQ3dtpgOcYABEDAnI+YC7RZckZafkS9Cu6db6BWuRcBturqsAMIwyt6sx/COasvhPoKaZPNvrJZyiBgNhKkgH1QrcHGTjiqNptCx9QBESwMcbZI3ewx/nxXpei1LQss1t43SEBbgemWUwAxJ2574p5v0Q442tls0170QTtIkLPqgufSrBEaB8yJ+KJ0t5g7Etu80nA3oymfpLlmMEiQIAM9oFUpOtC0Gwp2AyAZ3biZ3AtDE5yMd9sEQY3Xh5SXLmxcgK6KttWnhAb1tI2kCdrr9PfulDOy2r1YPBTYz88epeQROAGHEljBBHxVd6k5JUJbi25LBlgbRI7bQFPfcMgCST3kXq3L2mISFZWxD7iZA3HHqwDx8HEorvVlLLsVG3SQoYHbJz9BHq4UYj6stmgkHosmg8OtelgwZVG5VLSBj0lRgD3MKAdxniKsvhDwulpGa4q+vMTIH54OJ9v60J4ZueWgBI7yASwE8xumPn3OaO8d664+hddNi4dvqDRAkTBHcic1bSEtvRY9R4esXclR2yPiP9BUJ8IaeVOzaViCuCAIgY4GBjtAjikPgnrrLZ8u8d1xRkg/VPP44rnxL4w1Nu5YFm2Sr3FW4QJhSRJJkRgnImNp98BSiwPi5I9PQ28Q+GLd3YYwp3H59h8f7k818weJtOq6u8FERcf0+2ftmvpzxh4rTTaNrgO5iIUHEk8DPvxXzYenX7103SvJmXgcnmDj/Kq+CNSlo40vie6uwXD5ir2aJjEAsRu28dyMU/TxXba44BCo1i6Mnad7KSRPBPCz3I+RVc13R1UjdfTc2e5n5LRH/tQuu6NctAMwBQ8MrBlP6qTSOKHymh30qwGvqNrbgCdhnceZ8vs8DPY4PMZtnTOoosSSw7hQXMY5UDcOfaPmvMLWudRAYxjByMcYOKtOn8UW7htr5K23GyH8zaAVETJWFBgZMke/apTgdHF9QqpjjQ9Gtsbv7OzeUzSGWV2kxKbWgkCcE8Tj3plpdHqF1AUsptDkbmDtIkT6YMHvycyTUV1r2n2gaiwS4Jhri3AufSNysFkjPwI+BXXUbN57ai5dsBDMOl2JYbibeGba8AnaSJjHepplvtdEfijrjKfJbaxJEWbS5nG0MSJYfY9siq+ery5uXCA4TCoBGTAA/xcgnPIg4kF+G9FpL9y+Q770tvdDMQnpUeogkn1ARAYxnikJ1lvYRbsEgQQ9wk7QAwMoDtPIg9iKol4ojLk82WDV3dSXlMqQp9TW54Eg74YZkQRj55rKpWpUByNwbP1L9J943AGsp8DnfLv/09D0lmxp1my6tdYMNp3C0kCDuIB8wGT34n2Mom1H7Syq2SSxKA5b38qQTagYjgxQmouI1wW7LsVkwdzLyIIjviMxRN7ROhQWzsP0EqCGcHgGZLseIBAxxmSqVbOlu1S6B7ukvENaDXAgYhrLNuZYI2yBgcc4iO9E2NM9pUbywu1SAXIUTJknie/ciAJjNBdU04fVMVKjcx3KqmBkg7JnGDxxIis1qNa3JbhVfar9wSDIndwcj9Dn2rMVaTdEOue3bkBmZzONgULzgsTJIj2j2NSafqwtoLW1ir7JcNHc7tk4jtP+GkV123E45JwMVo32PftAk8D2HxT4o53yuyydWGlVj5d1ruACx4SZlRIUvHpztEjiIoTS6XS3A5fUvaAYwvl75HAIhxJjt29zSddUwQoCdrEEj3iY/rWNpXChyrBTgNBg/Y8Hv+KONCud+C1dJuaK2jfv3Z5BAdCilcggAMdrZJmeO3Nc3OpaU5KYJnvyMSG3A/j3+1VZwykSNpgEdueCP60V07pL3uCqjOWMfeAASf9qXDd2VjzOscUWcX9NeYIS6A8HfKwYz6gSB398VJdawC3r8yVK+pTGTM4dc8rB9zilPSugh3Uk+WgAMs4BZhE7TwoLcH2Bp9dsIbvltbN22AZYkbBuGCHkkH4meeaVunReMclbQis6TawCXRDemSplZPYZHf3p9o7LPYTYQ5AYEz6fSR7nEe/GPY0p6npVtNFtEKlSNw3ESYkDcTHcCffNR+Yh01/ZPoKEjtDFlJx2yv4HtRqzKo6LF0fq+ltXBb1KIQP4t7ZYsxDMCAGADfV7yYPa4afxdZN4acoBb2Da4HpJzuUAQogRkfNeZ9O1SuqelFUSCTDOTB9Un1KJK8ex9hRT3NOPQdEWucE3HuDcc9twif/eg0ZS0WS/1rSXrtwJb81lIQB1Kypn1hy07ewJEwT2NR3bZ8kofKtoX8sKZ3YCkFW3ZGcCDxVVNksoB0ihFkkW9xaQD6ZdyVAJMwOeeKsXhHQW71osj7W9Qe25LSY9MANLRuxOcHihLobj/LY16f1xkS3uYtuHeZJA9WQMnvH+hNcarxqigwxgxI4/UfIIqm6pr1lRuUsy3X9RJCgJA7Hkyefal3WNZJB2wGEkgQJzg45HuJ/TinWxJ0m2XrReN//ElBEEgDBmCD6gZiMjEGrL1P+0XTaadpW64nagz6o5PYAR3rx/S9MNxsPtG3dk+mPTjdIj6v6076f4SIs3nuKZSRbyBuZT6lBBIK5An3mOK32p2bOcliC9d8YarWXgZOTCgAYniPb80u1KurxdaTBHqyoIIyfcH/ADnNOOkdNtIN77rYML6oLCcNhsKCP8Pf6o5cajpJJW7btFboT1BtoAZf4YYCY4Ec++ZouYseJ1spmp0+1F2gMwIB4IjaCAFjI5E9812ygoFbcuG3ICYBglSRwDO3HtV703R7TEXLqrvY+gsu1pVTuAA+sf8A8k9jS23o/J1Vwsfq9SQN6ZG2Su6ZE7TIjkREAouSxnxFPu+HLwTeVhZAJPAJ/wBiD+tArpGg44jPbPH9D+D7V6pf6WLdtLylbga4BdWQ6kxGBgwNqjaQCAueIofXjR3bD2bauBu3AoFIBO6CxVg0AswE7gAewAps2I+BeDzNNG0wRH/PaiG6Y5YBWRz7BhI+Duj8Vb9NpdMRxcZoQwQBtkQXJPG7nmM8UV1xtLpkA8lBcJ3SVFwvGZHYDPYL7ccDM3wJLsoV3RMnpcbD8q0/0zVl8PdCe6Fa0iOyAEswASCT6mD/AHAnacwcmiel9dtLbFplVrZJIXb7kz3lSOfcR84X9X/8Ne3aa8HDiZVjKGT6cN9jH+lbJvRlCMPu7LqngnQqIbBzyVn9ZE1lUC14hKiDZUnM5I/lmKylxkP8vGAspRz5ZJXOSMcxIH45pr0/Sat2tuiuWUmCDEGCoY7pUZ/NE9W112w4RWtJIDKbdtfpbsZBZYM4gc95FA3n1D3ArXnIMEepoKn2jEiD8YqlkqS9jvpfRzaO65l9sku64aBK5Mx7c8dqWajpaMSbt+wCTMm5u++EB+O/btXXTbdhr+2+iBQgdDuMGYMuYkmOxgCD71Hquk2ipKpdJ2g29oX1AyMzkAGfnHtmk8lm7joLteEbRBJeQBJYY5iCu7tkZ/rUn/wjY2FZYOZ2EsILD+HIA5/zqDSdS8pFVjDyAeYiAMzg5UZnuRRljpNzVLNlboAPZz5bfZnwse0njGa33WCo10VvUaS1baUuowUiAVM9iJGQasTeGhqLQcAKMMApJMMFIChiAJyYAj2gUYvg1bd03tVe2qIMA5x/eMD+X5qfUeNUtgjToFAH1sCSeMqOT/Kna8ixSV2gTp/gZAN153VVwgcLgT2yRJ9tp5mJzU3n6cBrem01xtshrm5Yk92ZhtGaWHxK13IBukEsGu+lQTAkKhkj2BY5BxSnqnUmu/VdkLAFtBtQc9lx2oXsOoq0NHvae1FpyLl5mktcny7Z9m2kF+2CAAZzFE9QUgWmN43GUwtsem0QwMgAelB9IwMzVS1Glbdtk7VbbJyB+vAmrUuqtJpkswWIRpKrOZcmCR2lZPYAx2pZKqG45N2miNLAYqQ3oPpuK4Je0p27mOD6FP8AEIOD70q6FpSGvI2A9t0zwWjcse/0/wA6cW+sXLFxbgJfcIIZzmZVljJ3Kd0HnAkHFWSx1DS+W7tpL1rzFksyekGSE9Q4hv8AD71k2guKk+zznQ9Hd1LhDcCmCJnPYESGj7GjOnX1tXVYwih1BUKRwQSDMk4EGZ5702Phpl3tcuC2+44O9WUtG1jswQQSPcHk+6fXaR7VxQCNxn94x7ljJUjP6/aKa7JKGKtIea/XImo3WLdzKwqMIVSwIYGT6iSFHeInJEUrta+55hNttjercRne0k7myRPaewFRbSHAd1YBeH/ihoWAfz/OotEy98N6dsREE5B7qYn3mlS0PdyJ7jXnSZIRngbydu4/VkiDAKzn9KL03Trlq0b2xW2Et++MpkypthfrJA5BjAii9Np737Myg7UYCYyJRjGWwhyfuDWtNq3v2XS1uQKvpFuBAYy3GTu7qfYRGRRNJC/R23Ntg0q6sSCBMgj1DJyCGOO+40203UB5Ba7tMrtCgxujBad2Nsj0qAPvxQelfy7mU+tVvZyoD8wMfeDPtFdHoxvsvquAbWU5BXdu9KoqxtUCDEdqV15G2kqM1zNebYLiuijDM20NMHamfuc/3Wofo73LOqQK0bmA2N9Dgxgg+mSJExgx3qHQal7W2N4ZSd8NEqYIhWHuCSIzOc8868XLrABZdmgIloKrEgGNqCWyRGCPgTTUJlatobda1+1v3ctZW4uHtkMGAyAw9W0ktAmYieM8XupLZZ3LC8HQopLGLcuC3lw0tA2jk8EE9qlTooFnfq7d2wcMt2C9twQGQPHqLQY9uQczSS+LV1zIulvpG0hSxBwNjTt+ylgPtQVGlJ9otGn8RvsFxYuMs23dVAcypa2zkfWhWQQYgqZB5oBtKv7QrG4wBVgyqdwCEEbRBODuAgYyY4IqfX67ytEtlbZsq3p3h8ztk72CiZniDPHbCLRXXVGOzzELFQSRJgfHtINCvRRNLUhlZRJuO9tnAAggsCVkSWMnaw5Xt2zRWr0lq+hIe4iGIXkwYiSJLZEwPTz9qVdJ6oqo6skmGXdO4MpJJDBgQYJJDAyD+aI6PqXL20UhYDBT5kR8XAw2lefSIIkmZ5NC5Jkuv8JLbtuVuzcX1KiAbhHc+omO/A47UZq/DZvWrTXLVy3edRJVeD/9wTMfxDGK1d0ruHG7yyx3s4gbSJJ3nBIERAMYnPZRrvF11LhFm7da2CF3m6zlgO+QNsxMRS1J9GbjFbA38P31JUFyASAQxUGO4BHFZRzeL5Mm5Py1kEn7kMAfwKynufonXH7/ANjvqtsaW3vvv5iXCQAtsKeCCBJAnngcTPaqnqtau2YJV87WP0mDITBiZBk8grg0V1+9dfc78SSiMACqsZUrBIgyfnAzUN97t3Ur5iBvN2KyxIYoNoK7chiB27k9jFZV2aTktIJ0bW1Qtb3SS/loVUDdC7gX5MYPbEUbo9K10WbflB3e0Sw2s0nzb0sdvpGI9RI7dqb9B8E27YF7W/4ithnwpYZN0qQP/wARk43REGbXeNUsp5WmtCBICqoVcc4GOTPE5o4+xotnWh8JWbMXdStsRxbWdo/723Hd/wBq/q3ahOs/2hFz5engCNu/GAo4UDhQOwHbFV/rHU7t5S1y4Ss7SoY4G7BKzEYJobS3HkWxa3O8wVEGD3xwBEnIH2rZa0F6Z2Op3L4CNcAVyboDkwCgIiSO43R8gd6L1PSbnm3S6oZ28ZAIAJncMAe5GYPNRWujC0FLQ15jAkSifp/Hc4wJ+x5rNN1O3eZrNzcAxgMx2lmJ/wDqZ/WMxHc0LvoyWP5nVqywBKW02DaBJgMTyV94xOQcjtwHZ0gtgpcVSHGGBxHaSPkGf05q19M8PlT5I9a2lcMwwu8gkq/uZAx+YxJ/Rrtq7vWTbcBSyYByDJnlhIb8cCaCQ7a17KxqLqLohavHBbePLIchuVZiJABzM5x8GlOj1voZG+kFffdE5AjIJP8AU81aetdGsI82r/l3WG5VP0sO6+hfTM47fFA63SquzyWN133b5hVkAZA/hjkGSc9qDaWjKLbtCPpXUdQr7rR8oLI3FdyjdAySDAwM9oq3XPG1xLCm5bt3EAQMS0sx+VKQTIn4x9qUJqmVGDK6qBkhZVpn6gGBAPAjGM/Cr9vL2mtlDMiTzgMDB/Tv9zTfkJ+PnY8fx9evN5YOLhgyoDLOBBGMc/oa5e2QPUSWBZkZmA2zG5mLEAcA/pEUF07prvd22gu2RvJn0qogknEzJjEmccTTDrmmI0++2VO4ZDKI9JKyAeMEMCfaRQpWMm0m2Jr1qwCDevHzCJJVWAGQQVWASTJidoET6pE76FfRWG9ILMDuJyFkEcwJMYP+tL7fSzvRnO9WG6cjcf7uRPPeOJrjqmnZXBeRuzu7HiSPt7dsCn10QWUfuaLXbsMjkbtiNdNpkJgPMdo5G5TJMY7YpZrejnT3ZVoUekyfUC0gsP8ADMertic8zWCupv5ba7epO4kCTJ/7RH60+1vTGIJLr+8CBkRvUAI3NuPBLcgRheaRumdGOSsRaLWrdC+b9dsQPMP1IY+vbtmP72YjPvVh8I6V2NyD6lzEjb6hmY9Q4MHIwMVUdR068HLBHe3MK3IKZMAmOZMn3Jpv0jz7SslpgGYKpM7YCjB9Ufb3G4+1B0GOXpjSyF853RbVwOxMZZ7TiR/D6ex9xJPuKT6m81q9b3n1MZKqwcKc8hpB/hORGO3NRXvDAgTdRQDuY7weeVEAj9f5Vu90zSMoH7RbVx3T47ghR+D+fYJx9jOE/X+ybSdP87zyrq99WZ0RoFwrG7cs+lhk+kd/iIBOmN275kkKGUAf3WhVjbwDx8/qKObpSMFb9qBjCs4huOxUZ47mcc0y6kb12G8yybgXaXBVSe25pPqYCQCff4EHJewfDL0LGG9GRdu9k2EEbgPpJDc7IiRGQRSe1YuW1e1CAnJXefWV+kqBz3gj2I7xVj0/TLqbQLYbagG4eonIzAIyPck/bvQfV9K1t19FzIxcIB24E54yZw3E81lL0CfG3toG6ddJtuLtpvMUAqDuTcipt2IY5mG+c+1TaTo3nlmsElDbGHhWUnDA+4nEjtQ11w9uBfBUmbnpE54ESSe/57Gr30vqSpajYVUDuD3H1YB7R6uxNCcsdghG9MrSeAXRQTflgJA2zbUDsS3PPECKh6j4Jt22DEH1Z8udvOAVnPMY/Sno8YeZe23LZS36gCF3GDAVmEmQDuYgjMgds60yavzABqbV8TKXHO7b6sna5iRJWASp47TS5tdjfHF6iiqDwaDkeYR/2jtzywMz8Vqr8/gTcZN+5J5jcB/WspP+QvYf+PH+081u5UA8eaMduDVj/s6QG7qGIytt9p7r6l4PasrKpP8AFk4/kgz+0W8yhNpK+hTgxnOcV58WPlA98me8+9ZWVZEOTtfo66scj5Cz+BXoPhtAOl22AAZnYMwwWEnDHkj71usqc/wRTj/7WU3XOf2i3k4KkfBJkn71u1bBZCQCSASTkkmZJPesrKZeDS7Z7F4PtAdO00ACUQnHMlpn7yfzXkHim4V18qSpBXIMH6j7VlZTkZdEXiu6f2gZOAIzx3x7ZzTu2I1dsDAkfzBmsrKjPpHVw9y/wddfsqb2QMKYxxERH8/zSsMd5Hs4A+BtOB7CsrKMB+Qm6JqnF5gHYDy1MAmJ3Ln75P5onS2x5V/A/wDmJ29yZ/oPwKysoT7F4u0bsWFIEqDk8gdgI/HanfhnTI77XVWUAwGAIExMA4HA/FZWUkujvgkQeHF2pdK+kzyMHDXo4+w/FK+qdQugkC44HsGP+tZWUv8AUTlqIpvXm/Zxk/8A1e/t5f8AqfzXLOTp1kz+6J/XfE/esrKvFHDyN3/gGfGnx7t/QUrtisrKojn5O4/oK6e53xJj27fii+grN8znDVlZQl5Dxdx/YZ1S4VuWNpKzzGJyvMVcf2hhEMwx2J/uisrK5eXpHfwt5yHWlUXV23BvXGG9Q7djSjxJp1VBtVRAIEADB2kj8gH9KysoLo6WVQ6ht59Tfk+wo3TuSMknP+lbrK6EcYyTUMB9Tfk1qsrKak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data:image/jpeg;base64,/9j/4AAQSkZJRgABAQAAAQABAAD/2wCEAAkGBhMSEBUUExQWFRUWGBgYGBgYGB4YGBgcGBwXHBgYFx8aHCcfGBojIBwXIC8gJCcpLCwtFR4xNTAqNSYrLCkBCQoKDgwOGg8PGiwkHyUsLCwsLCwsLCwsLCwsLCksLCwsLCwsLCwpLCwsLCwsLCwsLCwsLCwsLCksLCwsLCwsLP/AABEIAMIBAwMBIgACEQEDEQH/xAAcAAACAgMBAQAAAAAAAAAAAAAEBQMGAAECBwj/xABAEAACAQMDAgUDAQUHAgQHAAABAhEAAyEEEjEFQQYTIlFhMnGRgRQjQqGxB1JiwdHh8BVyJJKy8RYzQ2OCotL/xAAZAQADAQEBAAAAAAAAAAAAAAABAgMABAX/xAAqEQACAgICAgEEAQQDAAAAAAAAAQIREiEDMUFREwQiMnFhQlKBoRQz4f/aAAwDAQACEQMRAD8Ap/Q/CF19t2421JOR9X8+1GaPVIlx7YXcN+0seTTrU+IFW2r2xNtv4Rk/eKqb+KkVnZLY3EzJxn9K55xc/B3xaiWjW+FyF3J9PtNRdJ6SiXfUSMdz71Doer6jVXbSqCowWgyP1+Ke9T6Yvm/XLbciuVxlx9sNqRx1G9tt+WsQTyOTXC20S2V24I7dj+K5axBUg8dqDu3GNwmcGkykl2MkhDpmcXAVt+pZ5716P4c6SlyxuvlDmdoAqr2t4JEY96Psaoow2mR3+9af1H8AcLOdd/Z/OoJtgCw+YA4P+lKLv9mzqzsrwBx/vVn0HWryOYII9jUi9dEsSwJP8NFfUSa0K4u9lA0Pg3VSSyiD3qbq3hG7cH1jcowI/wBK9BudaVkgwsdqBvKGG8EVCX1nKpbWhlBNHnvTfBd66p3ykHvXpXQ10HTrI3KGcDLETNBp1UKu2ValPiDTrqbChW2kHt3+/wAVVfUfI6npAwo78XePLN3b5AAAOcfyoJ/Frm3Hp2xkDmqpqvD9+2wBUsDwe360zTQsilmtjjNd1QSonsn0niBG5QGPpJz/AFoPxH15rtrY+nVfZx/lihtPqEMgj8VrVG5fK21meAI/rTdMarQhRakkjFF6vpF6xm4sD7zQt28CRAiqpp7RKqHPSNAShJiI496YW9KPSCAFn6arnnsn0sftWj1NyASaRxbGs9RteJtNaWFt7SByB/tVd1fjt7t5VHotzknmPj2qrXeqM4EmmPRPCt3UGfpTsT3+1c74YQuUmUU30i9J1Gy4BS6CV5zXd/WI9kvugDt3qn63wibQncQPfj81P0zpnluodtyNyJ71y/FCslKyuT8oZ/tdy6Qo9KnhqZ6Hw+LR8xrm8nsTXN/qGnsrs79qrur6oSwZZIBwJxSxjKWlpDNpDnxBp7QSZAY9qqnUBCDErxNNLdnz5ZyBHaiOoaAeWGBERgVSElxtRbM1asS29EFtj0SalHhoXbbNG0gTQ2k1FyC05U4B4pzY8S+jKZNdLyXRJNMph0JrKYXtMGYnOTNZV8hcC/dI8NNZvoqgbduR/nSbxR02yXZE2qwb1HvnmnVnriYuqrSwhT+fxVO8R6FhdBJO66cmairb7NQ58P8AimzobbWlXzGn6sf8FdWPEouajcFg8EzzVO1WhezgEH7ZoZQ6spllJ78VSUMlsT8T1pr1kEHdtfuCfek2oPlmQwYEzPtNV1LoEO29yPczz+tZoNTdu+YLaAwJ9R49q53w2qkUUki9WdYCu1wAIwaU6gKqswnB7d6r3Teo3bxFtmGePiKcnS3F9LXFgdhUXwqHYVL0HdJv+bu2FhHNcaezbuXNrHaQcE4rjpWsInIGYx3/AJUv6poNwe8084A/rRXDG/Q2Y/6z05cbDujnP+9D6fW21T0iCOQe9U3p9+8jGXbb2GTNZc6mzsd/pj+dB/SSqm7NmiyXOpWgdwTHeKZafqggFE3L3EZ/TvVF0vUttwxlf5U30PWWdiFO1hn4P396d/TJdrQmfoc6zxIm1oUz2BHH+lJ7/VSUOcml2s6ruJJH8XqIx+KCvm2zwrHb8/710Q+njHYuZYNHqbCWiTt3Hmm1vqWiUoVcK5HNVW15YXaRg0Ne0yqDH0/NaXCp+Q20E+LOuG8/lggqDyO9JLWnDd81C+Ditm/mrxhiqRGUrdsLUKqsGEk8GhZERXLXDOa4BpqBkEADtV06D4qteXsukqy8RMVR1OKbdM6WXyTA7VHlhGS+4pGTXRaep+ObFy01vYSYgEjmkVlG2qwZgR88V3pujrbYlvVFd3tZ7LipRjGOoIa2+zjU6gxLGZ5JqBNQS0A/mu/LVxJbbGRRmmt2WUNc+oe1NSSDYHtaSJ/0qTznIgtMV06CJA9M961caBIHFCgndjpC3O5mpLnTmszuErGCKk0OuxJG2pG6mxU8R81rfTNRXjrG9qytXOogEiBWVWv4Bl/JYOpeLilpEt2gPYzx7cUqs+J2UjzE3jv/ALe9Z1vpJVVdJZY/FCXLw8gGASTPzWwi1pCZOw/qPiNGZPItBTEGRM/oKUveuXryKxAzA7AU5XxAi7H8pZ2xFLdPZZ74Yxk/pmmWkZq/I88S6G3atpsPqJAYg/zND9Ksvba4iky6yPx/vRGt8NC3aDvc3MXHoHJnsO81J4y1BsmwUBUwfxAxUktV2N1sA6N0q7d3FV+iQSCRnvFd6G6gLi6WDqYAJzXPROptb07sLhDlidscmaQay87uXb6jVMcnsS6Vlu1OpVSu0yMYonS9UBleQe1VLTbiJLU26d0su0WpLH+VTlxKqGUrOen9R2ai4cALwGHNK9b1HzGJYAZ7VZevdJ/ZwrmNxGZ96pzksSatHoVm7lw9q1busplTBriK2tunomZcvMZ+ea4kxUwUVPa0gbkxRNRwl9gJBo7T9R3QCJFRX9LbCEzn2oTR3gDBEg0tJlMmtDD9jS4eI+ax9PZtOB9XzUF5O6kgVBbudvejQtjTX6e3cAOE+aVabQlnKr6vmpdRbYpJOPapeh3wpktEUHpB02dL4eYH1EAfzp0NRbQBUzFJr/VJck5HArrTaZ4LEwO1SlFvsZUuia31YC40kx7Vl/UAmaEbTD3z/WsbWrwRNNS8ChDWFZZBz3rWmtANzIou1ctOoJEUJ5qhioz80DJlj01iwVlnzHFB6u+gG0KSPeo9LeQCGWTU+iYMZIxPFRaopdi2zeZTnC9qzzBuKgzNWPq/T7W1WLYPalmn6T+8DWhuA5HNUtC2IL/SjuOD+KyvS7VhyoJtia3RzNSEljwvqTbFreASPb7Uv1HgO7aT0+pphsds5Aq26XWsjhgReEYKEOBxIJWfehet+MLu792ksBnGKlGbTopVlK1mh2sCE3bIBn+c0JqtUxO5RtAPFWHqeqfUIQLexuWMxP2pDq+lbF9RgxP3qucegU/ASuvdES9Kk7hAP3onxrrHNy01zaZXAHaktjpiNp3cv6lP00P1GyRbQlt0j8UySsXJ4sN0mqXySgB3Ekgj80E44nmmvhjqZt2XAQMSe/alz2nBLkckmt5Zo7QTo9SChXbj370f0vrBssdh5xPf+dJbV85+abdPtjaQ6ZPBoS6AlYX1DVG+p3tge9JF0oXcZkVbOneFLjIWZPSeAcGlHXtD5RcBdoikU1dIoooU6HSLcJkx7D3rT6MhiuBGa1av7bePq96Cu32Jkkk1bdkXol1JAwO1RWrp3ComrrTiWFOJ5Or1w7jXAatXMk1qaAH2SrdPvWWz6qirAaJhm9qVyamXp6KoM80Ba1UYORU/mggxQGJ7Wsto2VmpNfrg3HFLNpIrlN00rjuxr8GXb5J5rlVrprZHNa3UwhJaX2NNdPpmUSIJoDQqC4mnlvSo2A1Tmx4oDta2bg3AheDTu/0W6PVZII5pdptATdCg7vtXpXRNCoQB+wqcmlVDUyqaHpV2/t3L3j7VceleG0s8GTRVvRBWleKnt3RJg881kkZnP7D9qyo21BBrVGompngnTPEl2wQVJxwQxBzzGatGl/tVukgXAQMBiDukfIYEf+UCqEzn/gj+lc0744vsguWSPULHiKzfQhfLdyBC/wDy3+QQSd/wQw549t67pbEeYVAAO3aWEA9lkmVJxh4iYk15erVefDHig3D5dxiHMLIyHHGVJ9RzlcYyIggylx47R0Q5c9dM7udOCae5NpgzE5A3LjBhllccUt6ugGmQAff+VXHqGvxbbcbcOwPl5U8Z/v7ZMiQD96Xdf01q9aP7u75sSDbhlnP1GMgQJxOexoRdPY16qipdJuMoMCR3prZ0xuqRx81z0O61hipWVYTn54/Q1Fq77GVU4mnlbY8ElAtlvpFkaVYUbgJJ7k/50kOuIcGJiP5UB0/V6hlKrJA+JrdpW3H4/nSKL/qBV9Fl1njJ7iAJ6NtJtf1Br9tmeJE1Dcsllg4nvQWot7EKgzmjGKXQVoXm76YqEvWQeYru3ZJBJxFdBzM4Ami9FthifbFCPbipzGwADJzWYY6IfKqNlqRVMxGa4JOaItGhWxXINZNYATZI3CRIkSOJ+PieKe+K+iLpbilDus3V32zzg8qT3I/pFV1RHPFeiXtA+t6fp0n96ssCThj9JUn+E7duT/cpJSoolZQkSRiuNhmKO650i7pbmy4AGgNgyIPsRQJJaIBxzTWBokJoixomuwqKSTxQd0gVZfB2shmJ4Uc1m/Q0VboUW+lXFeIgzFXHR9ARbW5z6j2pRpesW/OcuZPIoi9rrzqHRW2/ypWmyigvAyvXxYQC2vqJwaIfxhtTYIDx3qo9Y62wUL/F/Sl/TmYtDAye9Lgu2FtXR6foPGwa3sMb4zVW1Pit0vGG3CTA7UFr1RECpg9zQfT2T1ORMe9HENLwWQeM7x/grVIG8QEGNq/isrYo1xKg4/T9axZiIxRdjpzvOxSQOSOP1radHukEhCY9s/701nDhL0LzIrq3cKkEGCDIPsRRN7ptxRLKQPkEf1odk+K12K4tDTUeKbzsjErKcyAQ/MlwcGZj/fNcdO65ctEujbW3TESDJkzuniBS3y+9aVJoYpDZyfbPQP8Ar9nWWkS8vlXAIS5bErAUnb6vUBMDbkCfSQPTSC5obtphMMrZDKdykfBFI9Pqyk9x7HIp/wBL8UFSTDEH6lEEMJn1BwfV/iEE/fNLTXRaM0y0+GL6W7cnBJzIrvW27e9mUdpNQ6fxlpHAlE+mIP7tww4kxsIP96ZGZqZ+rWC0BFiMhroBPvt2gyBzmJz7VCWXovHkj4FC6wQy0h1TtvK/NXNRpnG7yLhWY/d3EuTAzOxyR8e9G6fwvaLb1soIIlrl1gi9+6ENiDAmmjKvAspp6KWrKABHq5obUaokHA+YFekroLHlsb2lXBxdCoFYCBCj0XP0InMzihruk0YTamjeTBm4jLPx6mkKeZB9vcTRTQlnm1y/NbtXwCJzXpVjwbphG9EthgZYqWUER6RuO4ZxMjuJxRn/AEPS29hXT2yGJCnajTMCQu4sQDn6mx7TFb5ELTPO7N9CQUEscRyaI/6NduggWWEfG054+qJ/SvTekdLFwjybBEbg7C2lpF45PpYyOwDfPNd3dDZJ2lnaD6kE75AMhjgKOc4mOPZHyO+hls8kbw1dOVtXM8ShEx96SsIOa9n0vXrCR5SKoJIBkM3Hcn92h/PPNRv1GwzbTZSYkm5tJ/QgqGzkndn2FH5Qvis8kYmNrCDyARBzxXpPgTWl9KysDuUlQe+QCP0H+dd3+tWQ5Pm2LRB5AVGPaCdjMTAE+rsK0/8AaHYQx5ltyCPpLifwoSeMzQlLLwOo49sC8Y21uOig+s29wnhctuH2mMdqV9O0Zt2yYDTgEZFNOodSt3VBtJLbfqYDcV7hIUAjPY8iaH8GdRty1q64Kz6ScQR2/H9KVNpFdPYo6v4Vubl8tS24TReh0ItWSu4K/wDEDzXqVjRoV9JBEYNed9T8JzrH/emI3wBPJiBmmjJ19wsIrK0Vh76bjiCKLueKHNkW0Mdq56n0N1YgiQAWx7DvQ/TbWweaVkDge9WTvozUroludHnY27cx5pje22iAMmKWOL7XA4QqJmPit9Q1ty4wUKf0reQ9JujkrLk7pntWtPYEMpOaHgo8MIo8X1CyBJNEWNA9vpBIma1XX7Q44NZQNUfQXoXt2hCszH5OADE7V4ExXfn3JJX0p8UrVgvfmmVqw+yBlak1QEyDqWolCrCZ7+3yKRXdK6EEjnj2NN9dkhYII5q3dF8P2Tp/3nq+/ateKA45MoGHMBdszA5/T579qH1Gk2/8/wCRVk6l4YUAtaaU59XPMDaYzPb+tLteveYAxP1H/c/8+aZS9AlxWnYha3XeiVy4CAluwH867a7zz/U1bOg2UsWS7KN5M55MgkCTxEH4yZ4ppSpHLGFvRJ03wZcYMzkpMR5ZksZEqYOB9zyKsuh6JbtDatkneMg+stjKsxmEyMAiZzwBSw9RZCLt1j5RDeiGlwDABIjBO04ERtkwck9KLXCLKG5bSWYl2lgCZVcdyP4e0/ABg22dFFl6YwzKMNoCmLe20hxAGZftEAARnOBH1nqdpA07RdVeZ9LBGPqZwcGJ9JgSpHalOq8Xo1kppVclNttbsBQWcH0qSRHEkweAYgzQeg6O9v8AeOVuCBJYuYVZIHq5zt7GZXA4o15YPOi3eRaNtHuXg67ZB3Eh5yPQCSwkYEGIrR1z7jd9VpIChnRLl27s3E+UDuNsAGJIPaq6Os201YQKvDPIHqBCkkEiQWDEyCYG2t9T68r3A9xiVVSAoydp7NJgRlsyWn6Yildow21PWTcLWyqgNgI/ls3EAtvME8/wkSx4PDDw+g0yAvaDBi/mtcuAhQuVgkQRu4EQMxkAGqXfHdm0Cio+8ICWPpIl/UrkQwYqZxEHmYiq3rfFq6tfLuObNhckA7izTIECPSMxE8DIHDYyDaLT4g8c3dSTa0ar5c5bKqxG4SQDhc4XcZiT7VQupdWKyhv3HyWcIQqF8f3YEce8Rxmhdf1UsDbsBktZH+Jp/vR/6QfzQFrp7N/z7cVSMPYk+RdROX19w8uxxGWJxjHPwPxUAY05teGLpExAz9xt5kTPt2xI95pvpv7PyGti9dS2H2bSTIbfEDA9JMiJEEBiDg1S0iGMmU6a2Gq+ar+zZAQq3iGLQd64E4BEZIJiDGVIPOKrPWfC2p0oBu2yFaYYZUxHf7EH7EUU0wOLQZ4e8QBLipcJW0TkjJUn+ITxwJ5x2NXfU+HNNqQzgw5Ah7ebb99wBkFvdSQeTkZHk1OPDXWmsXlliEJz3APYx/z9eDOUPKK8fJ4Z6H066bRFu5cLWeEuD07TkeXdUH92+D8GP0rvUjZfDAyCPzxyaktX0ufUSs84lcxgyMo0qCWmNySRmouo6b0h7e8w0eXElR/FyfUAJkZIxz6o52ehx8lakD9SYuxO0jb/APsqkbwPmKgbQqogQRzFMtPcJEzIOR8GIoVrcfABIHyJwf0+k/YUmR1LRFqb13YAFigbVzyjuYCYpgdWZFtzA7H4+P8AehuodGLDcryPaOQeCO0/FPGVMZ01TFPUNt0lyRSVLpAIptqOnQDNBHSk9qupWcnLxf2gn7Qa3R46cO/Nbo5In8EywdO8NW3UAvbbEgho/k4B5mj/APpW20Rbye0er/0yKg6NdtDUsfoVwoXe4LMUHqbgA8x9wYmgeqP5OomLI3fMsAzEEkhtogg/PaO9c7i2+wJjO90lHVVIVXO2QSBtnjd7UVbcJbYOYUmCVHpAOBJ+ff2qvvdB3KbhJ8s+r3UKCCScn6Y5jIFd+d5tlne40yUS0Cd0lRNwwOJMA8YjnNaKGlom8XnYUVSYIPp7ek8j34I/SqjqrhYbR2BJ+Sf8oECmGuu3DcVG9RtAIB/29sfn5k0IbahiDyIDRz9qeOhmm1TFVhd1zaoySAP1q/HSKU33inmDgMdpbAGAw/wyPueOBRF1Pl3w6j6GBiY4+c/50VZ11686quNu5h3gRkknsAJmqyV9HBGSjaLPretPdu+UyEAEOdrncCFYeWGxtB7k/wByurti5q13DcbKMYXCoSFAwSdxJM5iACfelb27TMFU+YWO+4xMElgpgD2Gee4+0ndIv7reqMhfQNuZkfU0jgidmYx296T9FP2FNb8k27ZWFQFzGWmCpJbjIz37e8US3VDqANoVjuPJ+nZyzAngkn08+nv3RXbhuLu3+p1iSwXEj0kyJAiOOJ71zev3FALbIzgEBZJMAKPicEEekc8EaY9OrrQ70Niyo3MRdQhSzZG087W59IIgjvJ9zKnxR4kZLhW2xUtBZVbtAhXI794Efzxmk1rHTasB9zpLSdrkZ/vSd+A2eBiDxFV0Gia9c2rkmT/z/WqKPlkZyekidGuah9vueP8AnNXHpf8AZqWUEmTgiO4MYMTE+8g1ZPCfgdUgXFk7ZIBU8R9UgxB9sz71d9H0wqwYNMDtAUiMFisFgRuBPbafTGCHP0bHzI88s+DFBzbYbd0uSCvYjOScmJgcSKa2vDFtFMDfHOQAARIYsMKCN2R7QY5q7XdOR6iQsAqRuPHO4AdxPtuP2NVzV3tlwAyByCIXaCfVJILScTt+DIqeTKEVk2ASAGz6GCqZwCYuMAdyxk7WG2QTyKn1dm2zybakTuIZhG9FfYrBiwXlgSpIMFudwVfq9QoJnbMlxFkqob1cTIFwTn1SRzI4WdM6qmoYrfG4ENbZoyA8QwI7BgBmY3exgOugU2x7b8Ora/fWhKW2SFDEmFVdrW9pk7Sbcq2P3YIjEdLp0dFsXRvS4NpAB23ALYG4QoaN20DgghR7Sq6n0u5Yci1duhVAKgncyA4GP4gNzH7KJxNQ7bzP5gd23MCwXbuIJCobu6YBA2mBwTORBnkP8dnnnjTwuNHehGLI3Eqw24B2EkAFoPHMQYE1Xa9q19hHurcvJJQkKLn0b8F3VD2B95kntXknXLQXVXgIgXH4wOTge1dUejk5IYsufgnUb9NDn0oWUQCYUpcZgQBmftMEx8O+n2btpTtQvlU3bgsrMKtzceRhAxyJw0VT/A18q5WD9SMwkiVXmPkffuOMmrX1u+z2JSWgMQBhgEffu+4nvEjdXPLTOmCuKN6zrFptW1l9ltxtyhO25IBBg4W5BAIgZB5nHPUdI4AYFW2zKiQwB7kREfYnvzVB6jpy7m6XLM5liT6iT3NWLw/rddZQF0a5ZEn1QzKAJO0EhhI7T9qR8a7TKx5OSDqtGaq9vAg4HEiCPsfio/8A4oFr0kHtMZH5B/58VvquiF9RcsuqK87okIxHyOG9w0HImeSLa6NcsrDyFP0gAFWn253foaZQVbH+Zyehlp/EmkukC5uUyM7fq5x3pvqtPZQQtp2J4JZUAEiWAmWIB4iiPCPRFt2WvMlnIbNxACoEjn2+Kk67qNMbPlllR5DKyqGIJMkgAD0lTG3GBySKR1dFYyklsibounnt/wCYf51lJEvXwPTbZV5AkcHI5M8VlLTK/J/IBq9IgT1PuubgV4JYJyWEYEcA/Vk+1Q2nTzWLjecsGJHImWJOZ5gHk9ieZrqtqED+k7ZUtuBlh3AGY/3NRabTWzc2uzJcLQjFQbRJPeQCp+8jI47dBw35Gtm1Z/ZFKOVdwSVMEnYZYAHHt2nApN0x/wDxaPcZlVXl2UjdJ7Ju+sg/pzTzrfSIU/tBO22NqEW1CnH1HaoMk43MZJHxmtaq9sTYpBUM2FlS30znkjAx2zzQVM07CdZqP3t3y8B3O3uwEn7f0H29uE0e/CCXA7EDAmZn7/yoC6pZjnMnt71cdTpfPs+aNihyHEbVkKSAH2xuaAeSefekaxLZ32Vb/obu21VLMcnaN/GcbZEfNQ2en37LvNojejLDiJDiAYYg9pB9x3ph1Lqt1CLKXCBIO1W9PpgyPbOcRyfegtZrgyEAsTv3Als+oHfxAjCH9TTrI554N9ElhLxU7YQHAkQSucd4Hqb/AIKn6ZpSTtO0s2AYlQOfViWnic8x3pdY0ruxVDugA8wq8EzugCDI/SnPTOoeVvtGPQwIMmAVyRt79wOP6UZWInFA2uslHg889hA7cYjjjHtUeoJuWWUd45wOZ9vimN3qiqCb1veY43FdgyCsAiXzk9iIIqfz7LWwRaCOQ3dtpgOcYABEDAnI+YC7RZckZafkS9Cu6db6BWuRcBturqsAMIwyt6sx/COasvhPoKaZPNvrJZyiBgNhKkgH1QrcHGTjiqNptCx9QBESwMcbZI3ewx/nxXpei1LQss1t43SEBbgemWUwAxJ2574p5v0Q442tls0170QTtIkLPqgufSrBEaB8yJ+KJ0t5g7Etu80nA3oymfpLlmMEiQIAM9oFUpOtC0Gwp2AyAZ3biZ3AtDE5yMd9sEQY3Xh5SXLmxcgK6KttWnhAb1tI2kCdrr9PfulDOy2r1YPBTYz88epeQROAGHEljBBHxVd6k5JUJbi25LBlgbRI7bQFPfcMgCST3kXq3L2mISFZWxD7iZA3HHqwDx8HEorvVlLLsVG3SQoYHbJz9BHq4UYj6stmgkHosmg8OtelgwZVG5VLSBj0lRgD3MKAdxniKsvhDwulpGa4q+vMTIH54OJ9v60J4ZueWgBI7yASwE8xumPn3OaO8d664+hddNi4dvqDRAkTBHcic1bSEtvRY9R4esXclR2yPiP9BUJ8IaeVOzaViCuCAIgY4GBjtAjikPgnrrLZ8u8d1xRkg/VPP44rnxL4w1Nu5YFm2Sr3FW4QJhSRJJkRgnImNp98BSiwPi5I9PQ28Q+GLd3YYwp3H59h8f7k818weJtOq6u8FERcf0+2ftmvpzxh4rTTaNrgO5iIUHEk8DPvxXzYenX7103SvJmXgcnmDj/Kq+CNSlo40vie6uwXD5ir2aJjEAsRu28dyMU/TxXba44BCo1i6Mnad7KSRPBPCz3I+RVc13R1UjdfTc2e5n5LRH/tQuu6NctAMwBQ8MrBlP6qTSOKHymh30qwGvqNrbgCdhnceZ8vs8DPY4PMZtnTOoosSSw7hQXMY5UDcOfaPmvMLWudRAYxjByMcYOKtOn8UW7htr5K23GyH8zaAVETJWFBgZMke/apTgdHF9QqpjjQ9Gtsbv7OzeUzSGWV2kxKbWgkCcE8Tj3plpdHqF1AUsptDkbmDtIkT6YMHvycyTUV1r2n2gaiwS4Jhri3AufSNysFkjPwI+BXXUbN57ai5dsBDMOl2JYbibeGba8AnaSJjHepplvtdEfijrjKfJbaxJEWbS5nG0MSJYfY9siq+ery5uXCA4TCoBGTAA/xcgnPIg4kF+G9FpL9y+Q770tvdDMQnpUeogkn1ARAYxnikJ1lvYRbsEgQQ9wk7QAwMoDtPIg9iKol4ojLk82WDV3dSXlMqQp9TW54Eg74YZkQRj55rKpWpUByNwbP1L9J943AGsp8DnfLv/09D0lmxp1my6tdYMNp3C0kCDuIB8wGT34n2Mom1H7Syq2SSxKA5b38qQTagYjgxQmouI1wW7LsVkwdzLyIIjviMxRN7ROhQWzsP0EqCGcHgGZLseIBAxxmSqVbOlu1S6B7ukvENaDXAgYhrLNuZYI2yBgcc4iO9E2NM9pUbywu1SAXIUTJknie/ciAJjNBdU04fVMVKjcx3KqmBkg7JnGDxxIis1qNa3JbhVfar9wSDIndwcj9Dn2rMVaTdEOue3bkBmZzONgULzgsTJIj2j2NSafqwtoLW1ir7JcNHc7tk4jtP+GkV123E45JwMVo32PftAk8D2HxT4o53yuyydWGlVj5d1ruACx4SZlRIUvHpztEjiIoTS6XS3A5fUvaAYwvl75HAIhxJjt29zSddUwQoCdrEEj3iY/rWNpXChyrBTgNBg/Y8Hv+KONCud+C1dJuaK2jfv3Z5BAdCilcggAMdrZJmeO3Nc3OpaU5KYJnvyMSG3A/j3+1VZwykSNpgEdueCP60V07pL3uCqjOWMfeAASf9qXDd2VjzOscUWcX9NeYIS6A8HfKwYz6gSB398VJdawC3r8yVK+pTGTM4dc8rB9zilPSugh3Uk+WgAMs4BZhE7TwoLcH2Bp9dsIbvltbN22AZYkbBuGCHkkH4meeaVunReMclbQis6TawCXRDemSplZPYZHf3p9o7LPYTYQ5AYEz6fSR7nEe/GPY0p6npVtNFtEKlSNw3ESYkDcTHcCffNR+Yh01/ZPoKEjtDFlJx2yv4HtRqzKo6LF0fq+ltXBb1KIQP4t7ZYsxDMCAGADfV7yYPa4afxdZN4acoBb2Da4HpJzuUAQogRkfNeZ9O1SuqelFUSCTDOTB9Un1KJK8ex9hRT3NOPQdEWucE3HuDcc9twif/eg0ZS0WS/1rSXrtwJb81lIQB1Kypn1hy07ewJEwT2NR3bZ8kofKtoX8sKZ3YCkFW3ZGcCDxVVNksoB0ihFkkW9xaQD6ZdyVAJMwOeeKsXhHQW71osj7W9Qe25LSY9MANLRuxOcHihLobj/LY16f1xkS3uYtuHeZJA9WQMnvH+hNcarxqigwxgxI4/UfIIqm6pr1lRuUsy3X9RJCgJA7Hkyefal3WNZJB2wGEkgQJzg45HuJ/TinWxJ0m2XrReN//ElBEEgDBmCD6gZiMjEGrL1P+0XTaadpW64nagz6o5PYAR3rx/S9MNxsPtG3dk+mPTjdIj6v6076f4SIs3nuKZSRbyBuZT6lBBIK5An3mOK32p2bOcliC9d8YarWXgZOTCgAYniPb80u1KurxdaTBHqyoIIyfcH/ADnNOOkdNtIN77rYML6oLCcNhsKCP8Pf6o5cajpJJW7btFboT1BtoAZf4YYCY4Ec++ZouYseJ1spmp0+1F2gMwIB4IjaCAFjI5E9812ygoFbcuG3ICYBglSRwDO3HtV703R7TEXLqrvY+gsu1pVTuAA+sf8A8k9jS23o/J1Vwsfq9SQN6ZG2Su6ZE7TIjkREAouSxnxFPu+HLwTeVhZAJPAJ/wBiD+tArpGg44jPbPH9D+D7V6pf6WLdtLylbga4BdWQ6kxGBgwNqjaQCAueIofXjR3bD2bauBu3AoFIBO6CxVg0AswE7gAewAps2I+BeDzNNG0wRH/PaiG6Y5YBWRz7BhI+Duj8Vb9NpdMRxcZoQwQBtkQXJPG7nmM8UV1xtLpkA8lBcJ3SVFwvGZHYDPYL7ccDM3wJLsoV3RMnpcbD8q0/0zVl8PdCe6Fa0iOyAEswASCT6mD/AHAnacwcmiel9dtLbFplVrZJIXb7kz3lSOfcR84X9X/8Ne3aa8HDiZVjKGT6cN9jH+lbJvRlCMPu7LqngnQqIbBzyVn9ZE1lUC14hKiDZUnM5I/lmKylxkP8vGAspRz5ZJXOSMcxIH45pr0/Sat2tuiuWUmCDEGCoY7pUZ/NE9W112w4RWtJIDKbdtfpbsZBZYM4gc95FA3n1D3ArXnIMEepoKn2jEiD8YqlkqS9jvpfRzaO65l9sku64aBK5Mx7c8dqWajpaMSbt+wCTMm5u++EB+O/btXXTbdhr+2+iBQgdDuMGYMuYkmOxgCD71Hquk2ipKpdJ2g29oX1AyMzkAGfnHtmk8lm7joLteEbRBJeQBJYY5iCu7tkZ/rUn/wjY2FZYOZ2EsILD+HIA5/zqDSdS8pFVjDyAeYiAMzg5UZnuRRljpNzVLNlboAPZz5bfZnwse0njGa33WCo10VvUaS1baUuowUiAVM9iJGQasTeGhqLQcAKMMApJMMFIChiAJyYAj2gUYvg1bd03tVe2qIMA5x/eMD+X5qfUeNUtgjToFAH1sCSeMqOT/Kna8ixSV2gTp/gZAN153VVwgcLgT2yRJ9tp5mJzU3n6cBrem01xtshrm5Yk92ZhtGaWHxK13IBukEsGu+lQTAkKhkj2BY5BxSnqnUmu/VdkLAFtBtQc9lx2oXsOoq0NHvae1FpyLl5mktcny7Z9m2kF+2CAAZzFE9QUgWmN43GUwtsem0QwMgAelB9IwMzVS1Glbdtk7VbbJyB+vAmrUuqtJpkswWIRpKrOZcmCR2lZPYAx2pZKqG45N2miNLAYqQ3oPpuK4Je0p27mOD6FP8AEIOD70q6FpSGvI2A9t0zwWjcse/0/wA6cW+sXLFxbgJfcIIZzmZVljJ3Kd0HnAkHFWSx1DS+W7tpL1rzFksyekGSE9Q4hv8AD71k2guKk+zznQ9Hd1LhDcCmCJnPYESGj7GjOnX1tXVYwih1BUKRwQSDMk4EGZ5702Phpl3tcuC2+44O9WUtG1jswQQSPcHk+6fXaR7VxQCNxn94x7ljJUjP6/aKa7JKGKtIea/XImo3WLdzKwqMIVSwIYGT6iSFHeInJEUrta+55hNttjercRne0k7myRPaewFRbSHAd1YBeH/ihoWAfz/OotEy98N6dsREE5B7qYn3mlS0PdyJ7jXnSZIRngbydu4/VkiDAKzn9KL03Trlq0b2xW2Et++MpkypthfrJA5BjAii9Np737Myg7UYCYyJRjGWwhyfuDWtNq3v2XS1uQKvpFuBAYy3GTu7qfYRGRRNJC/R23Ntg0q6sSCBMgj1DJyCGOO+40203UB5Ba7tMrtCgxujBad2Nsj0qAPvxQelfy7mU+tVvZyoD8wMfeDPtFdHoxvsvquAbWU5BXdu9KoqxtUCDEdqV15G2kqM1zNebYLiuijDM20NMHamfuc/3Wofo73LOqQK0bmA2N9Dgxgg+mSJExgx3qHQal7W2N4ZSd8NEqYIhWHuCSIzOc8868XLrABZdmgIloKrEgGNqCWyRGCPgTTUJlatobda1+1v3ctZW4uHtkMGAyAw9W0ktAmYieM8XupLZZ3LC8HQopLGLcuC3lw0tA2jk8EE9qlTooFnfq7d2wcMt2C9twQGQPHqLQY9uQczSS+LV1zIulvpG0hSxBwNjTt+ylgPtQVGlJ9otGn8RvsFxYuMs23dVAcypa2zkfWhWQQYgqZB5oBtKv7QrG4wBVgyqdwCEEbRBODuAgYyY4IqfX67ytEtlbZsq3p3h8ztk72CiZniDPHbCLRXXVGOzzELFQSRJgfHtINCvRRNLUhlZRJuO9tnAAggsCVkSWMnaw5Xt2zRWr0lq+hIe4iGIXkwYiSJLZEwPTz9qVdJ6oqo6skmGXdO4MpJJDBgQYJJDAyD+aI6PqXL20UhYDBT5kR8XAw2lefSIIkmZ5NC5Jkuv8JLbtuVuzcX1KiAbhHc+omO/A47UZq/DZvWrTXLVy3edRJVeD/9wTMfxDGK1d0ruHG7yyx3s4gbSJJ3nBIERAMYnPZRrvF11LhFm7da2CF3m6zlgO+QNsxMRS1J9GbjFbA38P31JUFyASAQxUGO4BHFZRzeL5Mm5Py1kEn7kMAfwKynufonXH7/ANjvqtsaW3vvv5iXCQAtsKeCCBJAnngcTPaqnqtau2YJV87WP0mDITBiZBk8grg0V1+9dfc78SSiMACqsZUrBIgyfnAzUN97t3Ur5iBvN2KyxIYoNoK7chiB27k9jFZV2aTktIJ0bW1Qtb3SS/loVUDdC7gX5MYPbEUbo9K10WbflB3e0Sw2s0nzb0sdvpGI9RI7dqb9B8E27YF7W/4ithnwpYZN0qQP/wARk43REGbXeNUsp5WmtCBICqoVcc4GOTPE5o4+xotnWh8JWbMXdStsRxbWdo/723Hd/wBq/q3ahOs/2hFz5engCNu/GAo4UDhQOwHbFV/rHU7t5S1y4Ss7SoY4G7BKzEYJobS3HkWxa3O8wVEGD3xwBEnIH2rZa0F6Z2Op3L4CNcAVyboDkwCgIiSO43R8gd6L1PSbnm3S6oZ28ZAIAJncMAe5GYPNRWujC0FLQ15jAkSifp/Hc4wJ+x5rNN1O3eZrNzcAxgMx2lmJ/wDqZ/WMxHc0LvoyWP5nVqywBKW02DaBJgMTyV94xOQcjtwHZ0gtgpcVSHGGBxHaSPkGf05q19M8PlT5I9a2lcMwwu8gkq/uZAx+YxJ/Rrtq7vWTbcBSyYByDJnlhIb8cCaCQ7a17KxqLqLohavHBbePLIchuVZiJABzM5x8GlOj1voZG+kFffdE5AjIJP8AU81aetdGsI82r/l3WG5VP0sO6+hfTM47fFA63SquzyWN133b5hVkAZA/hjkGSc9qDaWjKLbtCPpXUdQr7rR8oLI3FdyjdAySDAwM9oq3XPG1xLCm5bt3EAQMS0sx+VKQTIn4x9qUJqmVGDK6qBkhZVpn6gGBAPAjGM/Cr9vL2mtlDMiTzgMDB/Tv9zTfkJ+PnY8fx9evN5YOLhgyoDLOBBGMc/oa5e2QPUSWBZkZmA2zG5mLEAcA/pEUF07prvd22gu2RvJn0qogknEzJjEmccTTDrmmI0++2VO4ZDKI9JKyAeMEMCfaRQpWMm0m2Jr1qwCDevHzCJJVWAGQQVWASTJidoET6pE76FfRWG9ILMDuJyFkEcwJMYP+tL7fSzvRnO9WG6cjcf7uRPPeOJrjqmnZXBeRuzu7HiSPt7dsCn10QWUfuaLXbsMjkbtiNdNpkJgPMdo5G5TJMY7YpZrejnT3ZVoUekyfUC0gsP8ADMertic8zWCupv5ba7epO4kCTJ/7RH60+1vTGIJLr+8CBkRvUAI3NuPBLcgRheaRumdGOSsRaLWrdC+b9dsQPMP1IY+vbtmP72YjPvVh8I6V2NyD6lzEjb6hmY9Q4MHIwMVUdR068HLBHe3MK3IKZMAmOZMn3Jpv0jz7SslpgGYKpM7YCjB9Ufb3G4+1B0GOXpjSyF853RbVwOxMZZ7TiR/D6ex9xJPuKT6m81q9b3n1MZKqwcKc8hpB/hORGO3NRXvDAgTdRQDuY7weeVEAj9f5Vu90zSMoH7RbVx3T47ghR+D+fYJx9jOE/X+ybSdP87zyrq99WZ0RoFwrG7cs+lhk+kd/iIBOmN275kkKGUAf3WhVjbwDx8/qKObpSMFb9qBjCs4huOxUZ47mcc0y6kb12G8yybgXaXBVSe25pPqYCQCff4EHJewfDL0LGG9GRdu9k2EEbgPpJDc7IiRGQRSe1YuW1e1CAnJXefWV+kqBz3gj2I7xVj0/TLqbQLYbagG4eonIzAIyPck/bvQfV9K1t19FzIxcIB24E54yZw3E81lL0CfG3toG6ddJtuLtpvMUAqDuTcipt2IY5mG+c+1TaTo3nlmsElDbGHhWUnDA+4nEjtQ11w9uBfBUmbnpE54ESSe/57Gr30vqSpajYVUDuD3H1YB7R6uxNCcsdghG9MrSeAXRQTflgJA2zbUDsS3PPECKh6j4Jt22DEH1Z8udvOAVnPMY/Sno8YeZe23LZS36gCF3GDAVmEmQDuYgjMgds60yavzABqbV8TKXHO7b6sna5iRJWASp47TS5tdjfHF6iiqDwaDkeYR/2jtzywMz8Vqr8/gTcZN+5J5jcB/WspP+QvYf+PH+081u5UA8eaMduDVj/s6QG7qGIytt9p7r6l4PasrKpP8AFk4/kgz+0W8yhNpK+hTgxnOcV58WPlA98me8+9ZWVZEOTtfo66scj5Cz+BXoPhtAOl22AAZnYMwwWEnDHkj71usqc/wRTj/7WU3XOf2i3k4KkfBJkn71u1bBZCQCSASTkkmZJPesrKZeDS7Z7F4PtAdO00ACUQnHMlpn7yfzXkHim4V18qSpBXIMH6j7VlZTkZdEXiu6f2gZOAIzx3x7ZzTu2I1dsDAkfzBmsrKjPpHVw9y/wddfsqb2QMKYxxERH8/zSsMd5Hs4A+BtOB7CsrKMB+Qm6JqnF5gHYDy1MAmJ3Ln75P5onS2x5V/A/wDmJ29yZ/oPwKysoT7F4u0bsWFIEqDk8gdgI/HanfhnTI77XVWUAwGAIExMA4HA/FZWUkujvgkQeHF2pdK+kzyMHDXo4+w/FK+qdQugkC44HsGP+tZWUv8AUTlqIpvXm/Zxk/8A1e/t5f8AqfzXLOTp1kz+6J/XfE/esrKvFHDyN3/gGfGnx7t/QUrtisrKojn5O4/oK6e53xJj27fii+grN8znDVlZQl5Dxdx/YZ1S4VuWNpKzzGJyvMVcf2hhEMwx2J/uisrK5eXpHfwt5yHWlUXV23BvXGG9Q7djSjxJp1VBtVRAIEADB2kj8gH9KysoLo6WVQ6ht59Tfk+wo3TuSMknP+lbrK6EcYyTUMB9Tfk1qsrKak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0" name="Picture 2" descr="File:Dolphi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608" y="692696"/>
            <a:ext cx="4275061" cy="49945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84921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0760" y="160338"/>
            <a:ext cx="2928958" cy="5860950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mtClean="0">
                <a:solidFill>
                  <a:srgbClr val="002060"/>
                </a:solidFill>
              </a:rPr>
              <a:t>У дельфинов наблюдаются особые отношения с людьми: они помогают тонущим морякам добраться до берега, загоняют рыбу в сети, помогая рыбачить</a:t>
            </a:r>
            <a:endParaRPr lang="ru-RU">
              <a:solidFill>
                <a:srgbClr val="002060"/>
              </a:solidFill>
            </a:endParaRPr>
          </a:p>
        </p:txBody>
      </p:sp>
      <p:sp>
        <p:nvSpPr>
          <p:cNvPr id="17412" name="AutoShape 4" descr="data:image/jpeg;base64,/9j/4AAQSkZJRgABAQAAAQABAAD/2wCEAAkGBhMSEBUUExQWFRUWGBgYGBgYGB4YGBgcGBwXHBgYFx8aHCcfGBojIBwXIC8gJCcpLCwtFR4xNTAqNSYrLCkBCQoKDgwOGg8PGiwkHyUsLCwsLCwsLCwsLCwsLCksLCwsLCwsLCwpLCwsLCwsLCwsLCwsLCwsLCksLCwsLCwsLP/AABEIAMIBAwMBIgACEQEDEQH/xAAcAAACAgMBAQAAAAAAAAAAAAAEBQMGAAECBwj/xABAEAACAQMDAgUDAQUHAgQHAAABAhEAAyEEEjEFQQYTIlFhMnGRgRQjQqGxB1JiwdHh8BVyJJKy8RYzQ2OCotL/xAAZAQADAQEBAAAAAAAAAAAAAAABAgMABAX/xAAqEQACAgICAgEEAQQDAAAAAAAAAQIREiEDMUFREwQiMnFhQlKBoRQz4f/aAAwDAQACEQMRAD8Ap/Q/CF19t2421JOR9X8+1GaPVIlx7YXcN+0seTTrU+IFW2r2xNtv4Rk/eKqb+KkVnZLY3EzJxn9K55xc/B3xaiWjW+FyF3J9PtNRdJ6SiXfUSMdz71Doer6jVXbSqCowWgyP1+Ke9T6Yvm/XLbciuVxlx9sNqRx1G9tt+WsQTyOTXC20S2V24I7dj+K5axBUg8dqDu3GNwmcGkykl2MkhDpmcXAVt+pZ5716P4c6SlyxuvlDmdoAqr2t4JEY96Psaoow2mR3+9af1H8AcLOdd/Z/OoJtgCw+YA4P+lKLv9mzqzsrwBx/vVn0HWryOYII9jUi9dEsSwJP8NFfUSa0K4u9lA0Pg3VSSyiD3qbq3hG7cH1jcowI/wBK9BudaVkgwsdqBvKGG8EVCX1nKpbWhlBNHnvTfBd66p3ykHvXpXQ10HTrI3KGcDLETNBp1UKu2ValPiDTrqbChW2kHt3+/wAVVfUfI6npAwo78XePLN3b5AAAOcfyoJ/Frm3Hp2xkDmqpqvD9+2wBUsDwe360zTQsilmtjjNd1QSonsn0niBG5QGPpJz/AFoPxH15rtrY+nVfZx/lihtPqEMgj8VrVG5fK21meAI/rTdMarQhRakkjFF6vpF6xm4sD7zQt28CRAiqpp7RKqHPSNAShJiI496YW9KPSCAFn6arnnsn0sftWj1NyASaRxbGs9RteJtNaWFt7SByB/tVd1fjt7t5VHotzknmPj2qrXeqM4EmmPRPCt3UGfpTsT3+1c74YQuUmUU30i9J1Gy4BS6CV5zXd/WI9kvugDt3qn63wibQncQPfj81P0zpnluodtyNyJ71y/FCslKyuT8oZ/tdy6Qo9KnhqZ6Hw+LR8xrm8nsTXN/qGnsrs79qrur6oSwZZIBwJxSxjKWlpDNpDnxBp7QSZAY9qqnUBCDErxNNLdnz5ZyBHaiOoaAeWGBERgVSElxtRbM1asS29EFtj0SalHhoXbbNG0gTQ2k1FyC05U4B4pzY8S+jKZNdLyXRJNMph0JrKYXtMGYnOTNZV8hcC/dI8NNZvoqgbduR/nSbxR02yXZE2qwb1HvnmnVnriYuqrSwhT+fxVO8R6FhdBJO66cmairb7NQ58P8AimzobbWlXzGn6sf8FdWPEouajcFg8EzzVO1WhezgEH7ZoZQ6spllJ78VSUMlsT8T1pr1kEHdtfuCfek2oPlmQwYEzPtNV1LoEO29yPczz+tZoNTdu+YLaAwJ9R49q53w2qkUUki9WdYCu1wAIwaU6gKqswnB7d6r3Teo3bxFtmGePiKcnS3F9LXFgdhUXwqHYVL0HdJv+bu2FhHNcaezbuXNrHaQcE4rjpWsInIGYx3/AJUv6poNwe8084A/rRXDG/Q2Y/6z05cbDujnP+9D6fW21T0iCOQe9U3p9+8jGXbb2GTNZc6mzsd/pj+dB/SSqm7NmiyXOpWgdwTHeKZafqggFE3L3EZ/TvVF0vUttwxlf5U30PWWdiFO1hn4P396d/TJdrQmfoc6zxIm1oUz2BHH+lJ7/VSUOcml2s6ruJJH8XqIx+KCvm2zwrHb8/710Q+njHYuZYNHqbCWiTt3Hmm1vqWiUoVcK5HNVW15YXaRg0Ne0yqDH0/NaXCp+Q20E+LOuG8/lggqDyO9JLWnDd81C+Ditm/mrxhiqRGUrdsLUKqsGEk8GhZERXLXDOa4BpqBkEADtV06D4qteXsukqy8RMVR1OKbdM6WXyTA7VHlhGS+4pGTXRaep+ObFy01vYSYgEjmkVlG2qwZgR88V3pujrbYlvVFd3tZ7LipRjGOoIa2+zjU6gxLGZ5JqBNQS0A/mu/LVxJbbGRRmmt2WUNc+oe1NSSDYHtaSJ/0qTznIgtMV06CJA9M961caBIHFCgndjpC3O5mpLnTmszuErGCKk0OuxJG2pG6mxU8R81rfTNRXjrG9qytXOogEiBWVWv4Bl/JYOpeLilpEt2gPYzx7cUqs+J2UjzE3jv/ALe9Z1vpJVVdJZY/FCXLw8gGASTPzWwi1pCZOw/qPiNGZPItBTEGRM/oKUveuXryKxAzA7AU5XxAi7H8pZ2xFLdPZZ74Yxk/pmmWkZq/I88S6G3atpsPqJAYg/zND9Ksvba4iky6yPx/vRGt8NC3aDvc3MXHoHJnsO81J4y1BsmwUBUwfxAxUktV2N1sA6N0q7d3FV+iQSCRnvFd6G6gLi6WDqYAJzXPROptb07sLhDlidscmaQay87uXb6jVMcnsS6Vlu1OpVSu0yMYonS9UBleQe1VLTbiJLU26d0su0WpLH+VTlxKqGUrOen9R2ai4cALwGHNK9b1HzGJYAZ7VZevdJ/ZwrmNxGZ96pzksSatHoVm7lw9q1busplTBriK2tunomZcvMZ+ea4kxUwUVPa0gbkxRNRwl9gJBo7T9R3QCJFRX9LbCEzn2oTR3gDBEg0tJlMmtDD9jS4eI+ax9PZtOB9XzUF5O6kgVBbudvejQtjTX6e3cAOE+aVabQlnKr6vmpdRbYpJOPapeh3wpktEUHpB02dL4eYH1EAfzp0NRbQBUzFJr/VJck5HArrTaZ4LEwO1SlFvsZUuia31YC40kx7Vl/UAmaEbTD3z/WsbWrwRNNS8ChDWFZZBz3rWmtANzIou1ctOoJEUJ5qhioz80DJlj01iwVlnzHFB6u+gG0KSPeo9LeQCGWTU+iYMZIxPFRaopdi2zeZTnC9qzzBuKgzNWPq/T7W1WLYPalmn6T+8DWhuA5HNUtC2IL/SjuOD+KyvS7VhyoJtia3RzNSEljwvqTbFreASPb7Uv1HgO7aT0+pphsds5Aq26XWsjhgReEYKEOBxIJWfehet+MLu792ksBnGKlGbTopVlK1mh2sCE3bIBn+c0JqtUxO5RtAPFWHqeqfUIQLexuWMxP2pDq+lbF9RgxP3qucegU/ASuvdES9Kk7hAP3onxrrHNy01zaZXAHaktjpiNp3cv6lP00P1GyRbQlt0j8UySsXJ4sN0mqXySgB3Ekgj80E44nmmvhjqZt2XAQMSe/alz2nBLkckmt5Zo7QTo9SChXbj370f0vrBssdh5xPf+dJbV85+abdPtjaQ6ZPBoS6AlYX1DVG+p3tge9JF0oXcZkVbOneFLjIWZPSeAcGlHXtD5RcBdoikU1dIoooU6HSLcJkx7D3rT6MhiuBGa1av7bePq96Cu32Jkkk1bdkXol1JAwO1RWrp3ComrrTiWFOJ5Or1w7jXAatXMk1qaAH2SrdPvWWz6qirAaJhm9qVyamXp6KoM80Ba1UYORU/mggxQGJ7Wsto2VmpNfrg3HFLNpIrlN00rjuxr8GXb5J5rlVrprZHNa3UwhJaX2NNdPpmUSIJoDQqC4mnlvSo2A1Tmx4oDta2bg3AheDTu/0W6PVZII5pdptATdCg7vtXpXRNCoQB+wqcmlVDUyqaHpV2/t3L3j7VceleG0s8GTRVvRBWleKnt3RJg881kkZnP7D9qyo21BBrVGompngnTPEl2wQVJxwQxBzzGatGl/tVukgXAQMBiDukfIYEf+UCqEzn/gj+lc0744vsguWSPULHiKzfQhfLdyBC/wDy3+QQSd/wQw549t67pbEeYVAAO3aWEA9lkmVJxh4iYk15erVefDHig3D5dxiHMLIyHHGVJ9RzlcYyIggylx47R0Q5c9dM7udOCae5NpgzE5A3LjBhllccUt6ugGmQAff+VXHqGvxbbcbcOwPl5U8Z/v7ZMiQD96Xdf01q9aP7u75sSDbhlnP1GMgQJxOexoRdPY16qipdJuMoMCR3prZ0xuqRx81z0O61hipWVYTn54/Q1Fq77GVU4mnlbY8ElAtlvpFkaVYUbgJJ7k/50kOuIcGJiP5UB0/V6hlKrJA+JrdpW3H4/nSKL/qBV9Fl1njJ7iAJ6NtJtf1Br9tmeJE1Dcsllg4nvQWot7EKgzmjGKXQVoXm76YqEvWQeYru3ZJBJxFdBzM4Ami9FthifbFCPbipzGwADJzWYY6IfKqNlqRVMxGa4JOaItGhWxXINZNYATZI3CRIkSOJ+PieKe+K+iLpbilDus3V32zzg8qT3I/pFV1RHPFeiXtA+t6fp0n96ssCThj9JUn+E7duT/cpJSoolZQkSRiuNhmKO650i7pbmy4AGgNgyIPsRQJJaIBxzTWBokJoixomuwqKSTxQd0gVZfB2shmJ4Uc1m/Q0VboUW+lXFeIgzFXHR9ARbW5z6j2pRpesW/OcuZPIoi9rrzqHRW2/ypWmyigvAyvXxYQC2vqJwaIfxhtTYIDx3qo9Y62wUL/F/Sl/TmYtDAye9Lgu2FtXR6foPGwa3sMb4zVW1Pit0vGG3CTA7UFr1RECpg9zQfT2T1ORMe9HENLwWQeM7x/grVIG8QEGNq/isrYo1xKg4/T9axZiIxRdjpzvOxSQOSOP1radHukEhCY9s/701nDhL0LzIrq3cKkEGCDIPsRRN7ptxRLKQPkEf1odk+K12K4tDTUeKbzsjErKcyAQ/MlwcGZj/fNcdO65ctEujbW3TESDJkzuniBS3y+9aVJoYpDZyfbPQP8Ar9nWWkS8vlXAIS5bErAUnb6vUBMDbkCfSQPTSC5obtphMMrZDKdykfBFI9Pqyk9x7HIp/wBL8UFSTDEH6lEEMJn1BwfV/iEE/fNLTXRaM0y0+GL6W7cnBJzIrvW27e9mUdpNQ6fxlpHAlE+mIP7tww4kxsIP96ZGZqZ+rWC0BFiMhroBPvt2gyBzmJz7VCWXovHkj4FC6wQy0h1TtvK/NXNRpnG7yLhWY/d3EuTAzOxyR8e9G6fwvaLb1soIIlrl1gi9+6ENiDAmmjKvAspp6KWrKABHq5obUaokHA+YFekroLHlsb2lXBxdCoFYCBCj0XP0InMzihruk0YTamjeTBm4jLPx6mkKeZB9vcTRTQlnm1y/NbtXwCJzXpVjwbphG9EthgZYqWUER6RuO4ZxMjuJxRn/AEPS29hXT2yGJCnajTMCQu4sQDn6mx7TFb5ELTPO7N9CQUEscRyaI/6NduggWWEfG054+qJ/SvTekdLFwjybBEbg7C2lpF45PpYyOwDfPNd3dDZJ2lnaD6kE75AMhjgKOc4mOPZHyO+hls8kbw1dOVtXM8ShEx96SsIOa9n0vXrCR5SKoJIBkM3Hcn92h/PPNRv1GwzbTZSYkm5tJ/QgqGzkndn2FH5Qvis8kYmNrCDyARBzxXpPgTWl9KysDuUlQe+QCP0H+dd3+tWQ5Pm2LRB5AVGPaCdjMTAE+rsK0/8AaHYQx5ltyCPpLifwoSeMzQlLLwOo49sC8Y21uOig+s29wnhctuH2mMdqV9O0Zt2yYDTgEZFNOodSt3VBtJLbfqYDcV7hIUAjPY8iaH8GdRty1q64Kz6ScQR2/H9KVNpFdPYo6v4Vubl8tS24TReh0ItWSu4K/wDEDzXqVjRoV9JBEYNed9T8JzrH/emI3wBPJiBmmjJ19wsIrK0Vh76bjiCKLueKHNkW0Mdq56n0N1YgiQAWx7DvQ/TbWweaVkDge9WTvozUroludHnY27cx5pje22iAMmKWOL7XA4QqJmPit9Q1ty4wUKf0reQ9JujkrLk7pntWtPYEMpOaHgo8MIo8X1CyBJNEWNA9vpBIma1XX7Q44NZQNUfQXoXt2hCszH5OADE7V4ExXfn3JJX0p8UrVgvfmmVqw+yBlak1QEyDqWolCrCZ7+3yKRXdK6EEjnj2NN9dkhYII5q3dF8P2Tp/3nq+/ateKA45MoGHMBdszA5/T579qH1Gk2/8/wCRVk6l4YUAtaaU59XPMDaYzPb+tLteveYAxP1H/c/8+aZS9AlxWnYha3XeiVy4CAluwH867a7zz/U1bOg2UsWS7KN5M55MgkCTxEH4yZ4ppSpHLGFvRJ03wZcYMzkpMR5ZksZEqYOB9zyKsuh6JbtDatkneMg+stjKsxmEyMAiZzwBSw9RZCLt1j5RDeiGlwDABIjBO04ERtkwck9KLXCLKG5bSWYl2lgCZVcdyP4e0/ABg22dFFl6YwzKMNoCmLe20hxAGZftEAARnOBH1nqdpA07RdVeZ9LBGPqZwcGJ9JgSpHalOq8Xo1kppVclNttbsBQWcH0qSRHEkweAYgzQeg6O9v8AeOVuCBJYuYVZIHq5zt7GZXA4o15YPOi3eRaNtHuXg67ZB3Eh5yPQCSwkYEGIrR1z7jd9VpIChnRLl27s3E+UDuNsAGJIPaq6Os201YQKvDPIHqBCkkEiQWDEyCYG2t9T68r3A9xiVVSAoydp7NJgRlsyWn6Yildow21PWTcLWyqgNgI/ls3EAtvME8/wkSx4PDDw+g0yAvaDBi/mtcuAhQuVgkQRu4EQMxkAGqXfHdm0Cio+8ICWPpIl/UrkQwYqZxEHmYiq3rfFq6tfLuObNhckA7izTIECPSMxE8DIHDYyDaLT4g8c3dSTa0ar5c5bKqxG4SQDhc4XcZiT7VQupdWKyhv3HyWcIQqF8f3YEce8Rxmhdf1UsDbsBktZH+Jp/vR/6QfzQFrp7N/z7cVSMPYk+RdROX19w8uxxGWJxjHPwPxUAY05teGLpExAz9xt5kTPt2xI95pvpv7PyGti9dS2H2bSTIbfEDA9JMiJEEBiDg1S0iGMmU6a2Gq+ar+zZAQq3iGLQd64E4BEZIJiDGVIPOKrPWfC2p0oBu2yFaYYZUxHf7EH7EUU0wOLQZ4e8QBLipcJW0TkjJUn+ITxwJ5x2NXfU+HNNqQzgw5Ah7ebb99wBkFvdSQeTkZHk1OPDXWmsXlliEJz3APYx/z9eDOUPKK8fJ4Z6H066bRFu5cLWeEuD07TkeXdUH92+D8GP0rvUjZfDAyCPzxyaktX0ufUSs84lcxgyMo0qCWmNySRmouo6b0h7e8w0eXElR/FyfUAJkZIxz6o52ehx8lakD9SYuxO0jb/APsqkbwPmKgbQqogQRzFMtPcJEzIOR8GIoVrcfABIHyJwf0+k/YUmR1LRFqb13YAFigbVzyjuYCYpgdWZFtzA7H4+P8AehuodGLDcryPaOQeCO0/FPGVMZ01TFPUNt0lyRSVLpAIptqOnQDNBHSk9qupWcnLxf2gn7Qa3R46cO/Nbo5In8EywdO8NW3UAvbbEgho/k4B5mj/APpW20Rbye0er/0yKg6NdtDUsfoVwoXe4LMUHqbgA8x9wYmgeqP5OomLI3fMsAzEEkhtogg/PaO9c7i2+wJjO90lHVVIVXO2QSBtnjd7UVbcJbYOYUmCVHpAOBJ+ff2qvvdB3KbhJ8s+r3UKCCScn6Y5jIFd+d5tlne40yUS0Cd0lRNwwOJMA8YjnNaKGlom8XnYUVSYIPp7ek8j34I/SqjqrhYbR2BJ+Sf8oECmGuu3DcVG9RtAIB/29sfn5k0IbahiDyIDRz9qeOhmm1TFVhd1zaoySAP1q/HSKU33inmDgMdpbAGAw/wyPueOBRF1Pl3w6j6GBiY4+c/50VZ11686quNu5h3gRkknsAJmqyV9HBGSjaLPretPdu+UyEAEOdrncCFYeWGxtB7k/wByurti5q13DcbKMYXCoSFAwSdxJM5iACfelb27TMFU+YWO+4xMElgpgD2Gee4+0ndIv7reqMhfQNuZkfU0jgidmYx296T9FP2FNb8k27ZWFQFzGWmCpJbjIz37e8US3VDqANoVjuPJ+nZyzAngkn08+nv3RXbhuLu3+p1iSwXEj0kyJAiOOJ71zev3FALbIzgEBZJMAKPicEEekc8EaY9OrrQ70Niyo3MRdQhSzZG087W59IIgjvJ9zKnxR4kZLhW2xUtBZVbtAhXI794Efzxmk1rHTasB9zpLSdrkZ/vSd+A2eBiDxFV0Gia9c2rkmT/z/WqKPlkZyekidGuah9vueP8AnNXHpf8AZqWUEmTgiO4MYMTE+8g1ZPCfgdUgXFk7ZIBU8R9UgxB9sz71d9H0wqwYNMDtAUiMFisFgRuBPbafTGCHP0bHzI88s+DFBzbYbd0uSCvYjOScmJgcSKa2vDFtFMDfHOQAARIYsMKCN2R7QY5q7XdOR6iQsAqRuPHO4AdxPtuP2NVzV3tlwAyByCIXaCfVJILScTt+DIqeTKEVk2ASAGz6GCqZwCYuMAdyxk7WG2QTyKn1dm2zybakTuIZhG9FfYrBiwXlgSpIMFudwVfq9QoJnbMlxFkqob1cTIFwTn1SRzI4WdM6qmoYrfG4ENbZoyA8QwI7BgBmY3exgOugU2x7b8Ora/fWhKW2SFDEmFVdrW9pk7Sbcq2P3YIjEdLp0dFsXRvS4NpAB23ALYG4QoaN20DgghR7Sq6n0u5Yci1duhVAKgncyA4GP4gNzH7KJxNQ7bzP5gd23MCwXbuIJCobu6YBA2mBwTORBnkP8dnnnjTwuNHehGLI3Eqw24B2EkAFoPHMQYE1Xa9q19hHurcvJJQkKLn0b8F3VD2B95kntXknXLQXVXgIgXH4wOTge1dUejk5IYsufgnUb9NDn0oWUQCYUpcZgQBmftMEx8O+n2btpTtQvlU3bgsrMKtzceRhAxyJw0VT/A18q5WD9SMwkiVXmPkffuOMmrX1u+z2JSWgMQBhgEffu+4nvEjdXPLTOmCuKN6zrFptW1l9ltxtyhO25IBBg4W5BAIgZB5nHPUdI4AYFW2zKiQwB7kREfYnvzVB6jpy7m6XLM5liT6iT3NWLw/rddZQF0a5ZEn1QzKAJO0EhhI7T9qR8a7TKx5OSDqtGaq9vAg4HEiCPsfio/8A4oFr0kHtMZH5B/58VvquiF9RcsuqK87okIxHyOG9w0HImeSLa6NcsrDyFP0gAFWn253foaZQVbH+Zyehlp/EmkukC5uUyM7fq5x3pvqtPZQQtp2J4JZUAEiWAmWIB4iiPCPRFt2WvMlnIbNxACoEjn2+Kk67qNMbPlllR5DKyqGIJMkgAD0lTG3GBySKR1dFYyklsibounnt/wCYf51lJEvXwPTbZV5AkcHI5M8VlLTK/J/IBq9IgT1PuubgV4JYJyWEYEcA/Vk+1Q2nTzWLjecsGJHImWJOZ5gHk9ieZrqtqED+k7ZUtuBlh3AGY/3NRabTWzc2uzJcLQjFQbRJPeQCp+8jI47dBw35Gtm1Z/ZFKOVdwSVMEnYZYAHHt2nApN0x/wDxaPcZlVXl2UjdJ7Ju+sg/pzTzrfSIU/tBO22NqEW1CnH1HaoMk43MZJHxmtaq9sTYpBUM2FlS30znkjAx2zzQVM07CdZqP3t3y8B3O3uwEn7f0H29uE0e/CCXA7EDAmZn7/yoC6pZjnMnt71cdTpfPs+aNihyHEbVkKSAH2xuaAeSefekaxLZ32Vb/obu21VLMcnaN/GcbZEfNQ2en37LvNojejLDiJDiAYYg9pB9x3ph1Lqt1CLKXCBIO1W9PpgyPbOcRyfegtZrgyEAsTv3Als+oHfxAjCH9TTrI554N9ElhLxU7YQHAkQSucd4Hqb/AIKn6ZpSTtO0s2AYlQOfViWnic8x3pdY0ruxVDugA8wq8EzugCDI/SnPTOoeVvtGPQwIMmAVyRt79wOP6UZWInFA2uslHg889hA7cYjjjHtUeoJuWWUd45wOZ9vimN3qiqCb1veY43FdgyCsAiXzk9iIIqfz7LWwRaCOQ3dtpgOcYABEDAnI+YC7RZckZafkS9Cu6db6BWuRcBturqsAMIwyt6sx/COasvhPoKaZPNvrJZyiBgNhKkgH1QrcHGTjiqNptCx9QBESwMcbZI3ewx/nxXpei1LQss1t43SEBbgemWUwAxJ2574p5v0Q442tls0170QTtIkLPqgufSrBEaB8yJ+KJ0t5g7Etu80nA3oymfpLlmMEiQIAM9oFUpOtC0Gwp2AyAZ3biZ3AtDE5yMd9sEQY3Xh5SXLmxcgK6KttWnhAb1tI2kCdrr9PfulDOy2r1YPBTYz88epeQROAGHEljBBHxVd6k5JUJbi25LBlgbRI7bQFPfcMgCST3kXq3L2mISFZWxD7iZA3HHqwDx8HEorvVlLLsVG3SQoYHbJz9BHq4UYj6stmgkHosmg8OtelgwZVG5VLSBj0lRgD3MKAdxniKsvhDwulpGa4q+vMTIH54OJ9v60J4ZueWgBI7yASwE8xumPn3OaO8d664+hddNi4dvqDRAkTBHcic1bSEtvRY9R4esXclR2yPiP9BUJ8IaeVOzaViCuCAIgY4GBjtAjikPgnrrLZ8u8d1xRkg/VPP44rnxL4w1Nu5YFm2Sr3FW4QJhSRJJkRgnImNp98BSiwPi5I9PQ28Q+GLd3YYwp3H59h8f7k818weJtOq6u8FERcf0+2ftmvpzxh4rTTaNrgO5iIUHEk8DPvxXzYenX7103SvJmXgcnmDj/Kq+CNSlo40vie6uwXD5ir2aJjEAsRu28dyMU/TxXba44BCo1i6Mnad7KSRPBPCz3I+RVc13R1UjdfTc2e5n5LRH/tQuu6NctAMwBQ8MrBlP6qTSOKHymh30qwGvqNrbgCdhnceZ8vs8DPY4PMZtnTOoosSSw7hQXMY5UDcOfaPmvMLWudRAYxjByMcYOKtOn8UW7htr5K23GyH8zaAVETJWFBgZMke/apTgdHF9QqpjjQ9Gtsbv7OzeUzSGWV2kxKbWgkCcE8Tj3plpdHqF1AUsptDkbmDtIkT6YMHvycyTUV1r2n2gaiwS4Jhri3AufSNysFkjPwI+BXXUbN57ai5dsBDMOl2JYbibeGba8AnaSJjHepplvtdEfijrjKfJbaxJEWbS5nG0MSJYfY9siq+ery5uXCA4TCoBGTAA/xcgnPIg4kF+G9FpL9y+Q770tvdDMQnpUeogkn1ARAYxnikJ1lvYRbsEgQQ9wk7QAwMoDtPIg9iKol4ojLk82WDV3dSXlMqQp9TW54Eg74YZkQRj55rKpWpUByNwbP1L9J943AGsp8DnfLv/09D0lmxp1my6tdYMNp3C0kCDuIB8wGT34n2Mom1H7Syq2SSxKA5b38qQTagYjgxQmouI1wW7LsVkwdzLyIIjviMxRN7ROhQWzsP0EqCGcHgGZLseIBAxxmSqVbOlu1S6B7ukvENaDXAgYhrLNuZYI2yBgcc4iO9E2NM9pUbywu1SAXIUTJknie/ciAJjNBdU04fVMVKjcx3KqmBkg7JnGDxxIis1qNa3JbhVfar9wSDIndwcj9Dn2rMVaTdEOue3bkBmZzONgULzgsTJIj2j2NSafqwtoLW1ir7JcNHc7tk4jtP+GkV123E45JwMVo32PftAk8D2HxT4o53yuyydWGlVj5d1ruACx4SZlRIUvHpztEjiIoTS6XS3A5fUvaAYwvl75HAIhxJjt29zSddUwQoCdrEEj3iY/rWNpXChyrBTgNBg/Y8Hv+KONCud+C1dJuaK2jfv3Z5BAdCilcggAMdrZJmeO3Nc3OpaU5KYJnvyMSG3A/j3+1VZwykSNpgEdueCP60V07pL3uCqjOWMfeAASf9qXDd2VjzOscUWcX9NeYIS6A8HfKwYz6gSB398VJdawC3r8yVK+pTGTM4dc8rB9zilPSugh3Uk+WgAMs4BZhE7TwoLcH2Bp9dsIbvltbN22AZYkbBuGCHkkH4meeaVunReMclbQis6TawCXRDemSplZPYZHf3p9o7LPYTYQ5AYEz6fSR7nEe/GPY0p6npVtNFtEKlSNw3ESYkDcTHcCffNR+Yh01/ZPoKEjtDFlJx2yv4HtRqzKo6LF0fq+ltXBb1KIQP4t7ZYsxDMCAGADfV7yYPa4afxdZN4acoBb2Da4HpJzuUAQogRkfNeZ9O1SuqelFUSCTDOTB9Un1KJK8ex9hRT3NOPQdEWucE3HuDcc9twif/eg0ZS0WS/1rSXrtwJb81lIQB1Kypn1hy07ewJEwT2NR3bZ8kofKtoX8sKZ3YCkFW3ZGcCDxVVNksoB0ihFkkW9xaQD6ZdyVAJMwOeeKsXhHQW71osj7W9Qe25LSY9MANLRuxOcHihLobj/LY16f1xkS3uYtuHeZJA9WQMnvH+hNcarxqigwxgxI4/UfIIqm6pr1lRuUsy3X9RJCgJA7Hkyefal3WNZJB2wGEkgQJzg45HuJ/TinWxJ0m2XrReN//ElBEEgDBmCD6gZiMjEGrL1P+0XTaadpW64nagz6o5PYAR3rx/S9MNxsPtG3dk+mPTjdIj6v6076f4SIs3nuKZSRbyBuZT6lBBIK5An3mOK32p2bOcliC9d8YarWXgZOTCgAYniPb80u1KurxdaTBHqyoIIyfcH/ADnNOOkdNtIN77rYML6oLCcNhsKCP8Pf6o5cajpJJW7btFboT1BtoAZf4YYCY4Ec++ZouYseJ1spmp0+1F2gMwIB4IjaCAFjI5E9812ygoFbcuG3ICYBglSRwDO3HtV703R7TEXLqrvY+gsu1pVTuAA+sf8A8k9jS23o/J1Vwsfq9SQN6ZG2Su6ZE7TIjkREAouSxnxFPu+HLwTeVhZAJPAJ/wBiD+tArpGg44jPbPH9D+D7V6pf6WLdtLylbga4BdWQ6kxGBgwNqjaQCAueIofXjR3bD2bauBu3AoFIBO6CxVg0AswE7gAewAps2I+BeDzNNG0wRH/PaiG6Y5YBWRz7BhI+Duj8Vb9NpdMRxcZoQwQBtkQXJPG7nmM8UV1xtLpkA8lBcJ3SVFwvGZHYDPYL7ccDM3wJLsoV3RMnpcbD8q0/0zVl8PdCe6Fa0iOyAEswASCT6mD/AHAnacwcmiel9dtLbFplVrZJIXb7kz3lSOfcR84X9X/8Ne3aa8HDiZVjKGT6cN9jH+lbJvRlCMPu7LqngnQqIbBzyVn9ZE1lUC14hKiDZUnM5I/lmKylxkP8vGAspRz5ZJXOSMcxIH45pr0/Sat2tuiuWUmCDEGCoY7pUZ/NE9W112w4RWtJIDKbdtfpbsZBZYM4gc95FA3n1D3ArXnIMEepoKn2jEiD8YqlkqS9jvpfRzaO65l9sku64aBK5Mx7c8dqWajpaMSbt+wCTMm5u++EB+O/btXXTbdhr+2+iBQgdDuMGYMuYkmOxgCD71Hquk2ipKpdJ2g29oX1AyMzkAGfnHtmk8lm7joLteEbRBJeQBJYY5iCu7tkZ/rUn/wjY2FZYOZ2EsILD+HIA5/zqDSdS8pFVjDyAeYiAMzg5UZnuRRljpNzVLNlboAPZz5bfZnwse0njGa33WCo10VvUaS1baUuowUiAVM9iJGQasTeGhqLQcAKMMApJMMFIChiAJyYAj2gUYvg1bd03tVe2qIMA5x/eMD+X5qfUeNUtgjToFAH1sCSeMqOT/Kna8ixSV2gTp/gZAN153VVwgcLgT2yRJ9tp5mJzU3n6cBrem01xtshrm5Yk92ZhtGaWHxK13IBukEsGu+lQTAkKhkj2BY5BxSnqnUmu/VdkLAFtBtQc9lx2oXsOoq0NHvae1FpyLl5mktcny7Z9m2kF+2CAAZzFE9QUgWmN43GUwtsem0QwMgAelB9IwMzVS1Glbdtk7VbbJyB+vAmrUuqtJpkswWIRpKrOZcmCR2lZPYAx2pZKqG45N2miNLAYqQ3oPpuK4Je0p27mOD6FP8AEIOD70q6FpSGvI2A9t0zwWjcse/0/wA6cW+sXLFxbgJfcIIZzmZVljJ3Kd0HnAkHFWSx1DS+W7tpL1rzFksyekGSE9Q4hv8AD71k2guKk+zznQ9Hd1LhDcCmCJnPYESGj7GjOnX1tXVYwih1BUKRwQSDMk4EGZ5702Phpl3tcuC2+44O9WUtG1jswQQSPcHk+6fXaR7VxQCNxn94x7ljJUjP6/aKa7JKGKtIea/XImo3WLdzKwqMIVSwIYGT6iSFHeInJEUrta+55hNttjercRne0k7myRPaewFRbSHAd1YBeH/ihoWAfz/OotEy98N6dsREE5B7qYn3mlS0PdyJ7jXnSZIRngbydu4/VkiDAKzn9KL03Trlq0b2xW2Et++MpkypthfrJA5BjAii9Np737Myg7UYCYyJRjGWwhyfuDWtNq3v2XS1uQKvpFuBAYy3GTu7qfYRGRRNJC/R23Ntg0q6sSCBMgj1DJyCGOO+40203UB5Ba7tMrtCgxujBad2Nsj0qAPvxQelfy7mU+tVvZyoD8wMfeDPtFdHoxvsvquAbWU5BXdu9KoqxtUCDEdqV15G2kqM1zNebYLiuijDM20NMHamfuc/3Wofo73LOqQK0bmA2N9Dgxgg+mSJExgx3qHQal7W2N4ZSd8NEqYIhWHuCSIzOc8868XLrABZdmgIloKrEgGNqCWyRGCPgTTUJlatobda1+1v3ctZW4uHtkMGAyAw9W0ktAmYieM8XupLZZ3LC8HQopLGLcuC3lw0tA2jk8EE9qlTooFnfq7d2wcMt2C9twQGQPHqLQY9uQczSS+LV1zIulvpG0hSxBwNjTt+ylgPtQVGlJ9otGn8RvsFxYuMs23dVAcypa2zkfWhWQQYgqZB5oBtKv7QrG4wBVgyqdwCEEbRBODuAgYyY4IqfX67ytEtlbZsq3p3h8ztk72CiZniDPHbCLRXXVGOzzELFQSRJgfHtINCvRRNLUhlZRJuO9tnAAggsCVkSWMnaw5Xt2zRWr0lq+hIe4iGIXkwYiSJLZEwPTz9qVdJ6oqo6skmGXdO4MpJJDBgQYJJDAyD+aI6PqXL20UhYDBT5kR8XAw2lefSIIkmZ5NC5Jkuv8JLbtuVuzcX1KiAbhHc+omO/A47UZq/DZvWrTXLVy3edRJVeD/9wTMfxDGK1d0ruHG7yyx3s4gbSJJ3nBIERAMYnPZRrvF11LhFm7da2CF3m6zlgO+QNsxMRS1J9GbjFbA38P31JUFyASAQxUGO4BHFZRzeL5Mm5Py1kEn7kMAfwKynufonXH7/ANjvqtsaW3vvv5iXCQAtsKeCCBJAnngcTPaqnqtau2YJV87WP0mDITBiZBk8grg0V1+9dfc78SSiMACqsZUrBIgyfnAzUN97t3Ur5iBvN2KyxIYoNoK7chiB27k9jFZV2aTktIJ0bW1Qtb3SS/loVUDdC7gX5MYPbEUbo9K10WbflB3e0Sw2s0nzb0sdvpGI9RI7dqb9B8E27YF7W/4ithnwpYZN0qQP/wARk43REGbXeNUsp5WmtCBICqoVcc4GOTPE5o4+xotnWh8JWbMXdStsRxbWdo/723Hd/wBq/q3ahOs/2hFz5engCNu/GAo4UDhQOwHbFV/rHU7t5S1y4Ss7SoY4G7BKzEYJobS3HkWxa3O8wVEGD3xwBEnIH2rZa0F6Z2Op3L4CNcAVyboDkwCgIiSO43R8gd6L1PSbnm3S6oZ28ZAIAJncMAe5GYPNRWujC0FLQ15jAkSifp/Hc4wJ+x5rNN1O3eZrNzcAxgMx2lmJ/wDqZ/WMxHc0LvoyWP5nVqywBKW02DaBJgMTyV94xOQcjtwHZ0gtgpcVSHGGBxHaSPkGf05q19M8PlT5I9a2lcMwwu8gkq/uZAx+YxJ/Rrtq7vWTbcBSyYByDJnlhIb8cCaCQ7a17KxqLqLohavHBbePLIchuVZiJABzM5x8GlOj1voZG+kFffdE5AjIJP8AU81aetdGsI82r/l3WG5VP0sO6+hfTM47fFA63SquzyWN133b5hVkAZA/hjkGSc9qDaWjKLbtCPpXUdQr7rR8oLI3FdyjdAySDAwM9oq3XPG1xLCm5bt3EAQMS0sx+VKQTIn4x9qUJqmVGDK6qBkhZVpn6gGBAPAjGM/Cr9vL2mtlDMiTzgMDB/Tv9zTfkJ+PnY8fx9evN5YOLhgyoDLOBBGMc/oa5e2QPUSWBZkZmA2zG5mLEAcA/pEUF07prvd22gu2RvJn0qogknEzJjEmccTTDrmmI0++2VO4ZDKI9JKyAeMEMCfaRQpWMm0m2Jr1qwCDevHzCJJVWAGQQVWASTJidoET6pE76FfRWG9ILMDuJyFkEcwJMYP+tL7fSzvRnO9WG6cjcf7uRPPeOJrjqmnZXBeRuzu7HiSPt7dsCn10QWUfuaLXbsMjkbtiNdNpkJgPMdo5G5TJMY7YpZrejnT3ZVoUekyfUC0gsP8ADMertic8zWCupv5ba7epO4kCTJ/7RH60+1vTGIJLr+8CBkRvUAI3NuPBLcgRheaRumdGOSsRaLWrdC+b9dsQPMP1IY+vbtmP72YjPvVh8I6V2NyD6lzEjb6hmY9Q4MHIwMVUdR068HLBHe3MK3IKZMAmOZMn3Jpv0jz7SslpgGYKpM7YCjB9Ufb3G4+1B0GOXpjSyF853RbVwOxMZZ7TiR/D6ex9xJPuKT6m81q9b3n1MZKqwcKc8hpB/hORGO3NRXvDAgTdRQDuY7weeVEAj9f5Vu90zSMoH7RbVx3T47ghR+D+fYJx9jOE/X+ybSdP87zyrq99WZ0RoFwrG7cs+lhk+kd/iIBOmN275kkKGUAf3WhVjbwDx8/qKObpSMFb9qBjCs4huOxUZ47mcc0y6kb12G8yybgXaXBVSe25pPqYCQCff4EHJewfDL0LGG9GRdu9k2EEbgPpJDc7IiRGQRSe1YuW1e1CAnJXefWV+kqBz3gj2I7xVj0/TLqbQLYbagG4eonIzAIyPck/bvQfV9K1t19FzIxcIB24E54yZw3E81lL0CfG3toG6ddJtuLtpvMUAqDuTcipt2IY5mG+c+1TaTo3nlmsElDbGHhWUnDA+4nEjtQ11w9uBfBUmbnpE54ESSe/57Gr30vqSpajYVUDuD3H1YB7R6uxNCcsdghG9MrSeAXRQTflgJA2zbUDsS3PPECKh6j4Jt22DEH1Z8udvOAVnPMY/Sno8YeZe23LZS36gCF3GDAVmEmQDuYgjMgds60yavzABqbV8TKXHO7b6sna5iRJWASp47TS5tdjfHF6iiqDwaDkeYR/2jtzywMz8Vqr8/gTcZN+5J5jcB/WspP+QvYf+PH+081u5UA8eaMduDVj/s6QG7qGIytt9p7r6l4PasrKpP8AFk4/kgz+0W8yhNpK+hTgxnOcV58WPlA98me8+9ZWVZEOTtfo66scj5Cz+BXoPhtAOl22AAZnYMwwWEnDHkj71usqc/wRTj/7WU3XOf2i3k4KkfBJkn71u1bBZCQCSASTkkmZJPesrKZeDS7Z7F4PtAdO00ACUQnHMlpn7yfzXkHim4V18qSpBXIMH6j7VlZTkZdEXiu6f2gZOAIzx3x7ZzTu2I1dsDAkfzBmsrKjPpHVw9y/wddfsqb2QMKYxxERH8/zSsMd5Hs4A+BtOB7CsrKMB+Qm6JqnF5gHYDy1MAmJ3Ln75P5onS2x5V/A/wDmJ29yZ/oPwKysoT7F4u0bsWFIEqDk8gdgI/HanfhnTI77XVWUAwGAIExMA4HA/FZWUkujvgkQeHF2pdK+kzyMHDXo4+w/FK+qdQugkC44HsGP+tZWUv8AUTlqIpvXm/Zxk/8A1e/t5f8AqfzXLOTp1kz+6J/XfE/esrKvFHDyN3/gGfGnx7t/QUrtisrKojn5O4/oK6e53xJj27fii+grN8znDVlZQl5Dxdx/YZ1S4VuWNpKzzGJyvMVcf2hhEMwx2J/uisrK5eXpHfwt5yHWlUXV23BvXGG9Q7djSjxJp1VBtVRAIEADB2kj8gH9KysoLo6WVQ6ht59Tfk+wo3TuSMknP+lbrK6EcYyTUMB9Tfk1qsrKak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data:image/jpeg;base64,/9j/4AAQSkZJRgABAQAAAQABAAD/2wCEAAkGBhMSEBUUExQWFRUWGBgYGBgYGB4YGBgcGBwXHBgYFx8aHCcfGBojIBwXIC8gJCcpLCwtFR4xNTAqNSYrLCkBCQoKDgwOGg8PGiwkHyUsLCwsLCwsLCwsLCwsLCksLCwsLCwsLCwpLCwsLCwsLCwsLCwsLCwsLCksLCwsLCwsLP/AABEIAMIBAwMBIgACEQEDEQH/xAAcAAACAgMBAQAAAAAAAAAAAAAEBQMGAAECBwj/xABAEAACAQMDAgUDAQUHAgQHAAABAhEAAyEEEjEFQQYTIlFhMnGRgRQjQqGxB1JiwdHh8BVyJJKy8RYzQ2OCotL/xAAZAQADAQEBAAAAAAAAAAAAAAABAgMABAX/xAAqEQACAgICAgEEAQQDAAAAAAAAAQIREiEDMUFREwQiMnFhQlKBoRQz4f/aAAwDAQACEQMRAD8Ap/Q/CF19t2421JOR9X8+1GaPVIlx7YXcN+0seTTrU+IFW2r2xNtv4Rk/eKqb+KkVnZLY3EzJxn9K55xc/B3xaiWjW+FyF3J9PtNRdJ6SiXfUSMdz71Doer6jVXbSqCowWgyP1+Ke9T6Yvm/XLbciuVxlx9sNqRx1G9tt+WsQTyOTXC20S2V24I7dj+K5axBUg8dqDu3GNwmcGkykl2MkhDpmcXAVt+pZ5716P4c6SlyxuvlDmdoAqr2t4JEY96Psaoow2mR3+9af1H8AcLOdd/Z/OoJtgCw+YA4P+lKLv9mzqzsrwBx/vVn0HWryOYII9jUi9dEsSwJP8NFfUSa0K4u9lA0Pg3VSSyiD3qbq3hG7cH1jcowI/wBK9BudaVkgwsdqBvKGG8EVCX1nKpbWhlBNHnvTfBd66p3ykHvXpXQ10HTrI3KGcDLETNBp1UKu2ValPiDTrqbChW2kHt3+/wAVVfUfI6npAwo78XePLN3b5AAAOcfyoJ/Frm3Hp2xkDmqpqvD9+2wBUsDwe360zTQsilmtjjNd1QSonsn0niBG5QGPpJz/AFoPxH15rtrY+nVfZx/lihtPqEMgj8VrVG5fK21meAI/rTdMarQhRakkjFF6vpF6xm4sD7zQt28CRAiqpp7RKqHPSNAShJiI496YW9KPSCAFn6arnnsn0sftWj1NyASaRxbGs9RteJtNaWFt7SByB/tVd1fjt7t5VHotzknmPj2qrXeqM4EmmPRPCt3UGfpTsT3+1c74YQuUmUU30i9J1Gy4BS6CV5zXd/WI9kvugDt3qn63wibQncQPfj81P0zpnluodtyNyJ71y/FCslKyuT8oZ/tdy6Qo9KnhqZ6Hw+LR8xrm8nsTXN/qGnsrs79qrur6oSwZZIBwJxSxjKWlpDNpDnxBp7QSZAY9qqnUBCDErxNNLdnz5ZyBHaiOoaAeWGBERgVSElxtRbM1asS29EFtj0SalHhoXbbNG0gTQ2k1FyC05U4B4pzY8S+jKZNdLyXRJNMph0JrKYXtMGYnOTNZV8hcC/dI8NNZvoqgbduR/nSbxR02yXZE2qwb1HvnmnVnriYuqrSwhT+fxVO8R6FhdBJO66cmairb7NQ58P8AimzobbWlXzGn6sf8FdWPEouajcFg8EzzVO1WhezgEH7ZoZQ6spllJ78VSUMlsT8T1pr1kEHdtfuCfek2oPlmQwYEzPtNV1LoEO29yPczz+tZoNTdu+YLaAwJ9R49q53w2qkUUki9WdYCu1wAIwaU6gKqswnB7d6r3Teo3bxFtmGePiKcnS3F9LXFgdhUXwqHYVL0HdJv+bu2FhHNcaezbuXNrHaQcE4rjpWsInIGYx3/AJUv6poNwe8084A/rRXDG/Q2Y/6z05cbDujnP+9D6fW21T0iCOQe9U3p9+8jGXbb2GTNZc6mzsd/pj+dB/SSqm7NmiyXOpWgdwTHeKZafqggFE3L3EZ/TvVF0vUttwxlf5U30PWWdiFO1hn4P396d/TJdrQmfoc6zxIm1oUz2BHH+lJ7/VSUOcml2s6ruJJH8XqIx+KCvm2zwrHb8/710Q+njHYuZYNHqbCWiTt3Hmm1vqWiUoVcK5HNVW15YXaRg0Ne0yqDH0/NaXCp+Q20E+LOuG8/lggqDyO9JLWnDd81C+Ditm/mrxhiqRGUrdsLUKqsGEk8GhZERXLXDOa4BpqBkEADtV06D4qteXsukqy8RMVR1OKbdM6WXyTA7VHlhGS+4pGTXRaep+ObFy01vYSYgEjmkVlG2qwZgR88V3pujrbYlvVFd3tZ7LipRjGOoIa2+zjU6gxLGZ5JqBNQS0A/mu/LVxJbbGRRmmt2WUNc+oe1NSSDYHtaSJ/0qTznIgtMV06CJA9M961caBIHFCgndjpC3O5mpLnTmszuErGCKk0OuxJG2pG6mxU8R81rfTNRXjrG9qytXOogEiBWVWv4Bl/JYOpeLilpEt2gPYzx7cUqs+J2UjzE3jv/ALe9Z1vpJVVdJZY/FCXLw8gGASTPzWwi1pCZOw/qPiNGZPItBTEGRM/oKUveuXryKxAzA7AU5XxAi7H8pZ2xFLdPZZ74Yxk/pmmWkZq/I88S6G3atpsPqJAYg/zND9Ksvba4iky6yPx/vRGt8NC3aDvc3MXHoHJnsO81J4y1BsmwUBUwfxAxUktV2N1sA6N0q7d3FV+iQSCRnvFd6G6gLi6WDqYAJzXPROptb07sLhDlidscmaQay87uXb6jVMcnsS6Vlu1OpVSu0yMYonS9UBleQe1VLTbiJLU26d0su0WpLH+VTlxKqGUrOen9R2ai4cALwGHNK9b1HzGJYAZ7VZevdJ/ZwrmNxGZ96pzksSatHoVm7lw9q1busplTBriK2tunomZcvMZ+ea4kxUwUVPa0gbkxRNRwl9gJBo7T9R3QCJFRX9LbCEzn2oTR3gDBEg0tJlMmtDD9jS4eI+ax9PZtOB9XzUF5O6kgVBbudvejQtjTX6e3cAOE+aVabQlnKr6vmpdRbYpJOPapeh3wpktEUHpB02dL4eYH1EAfzp0NRbQBUzFJr/VJck5HArrTaZ4LEwO1SlFvsZUuia31YC40kx7Vl/UAmaEbTD3z/WsbWrwRNNS8ChDWFZZBz3rWmtANzIou1ctOoJEUJ5qhioz80DJlj01iwVlnzHFB6u+gG0KSPeo9LeQCGWTU+iYMZIxPFRaopdi2zeZTnC9qzzBuKgzNWPq/T7W1WLYPalmn6T+8DWhuA5HNUtC2IL/SjuOD+KyvS7VhyoJtia3RzNSEljwvqTbFreASPb7Uv1HgO7aT0+pphsds5Aq26XWsjhgReEYKEOBxIJWfehet+MLu792ksBnGKlGbTopVlK1mh2sCE3bIBn+c0JqtUxO5RtAPFWHqeqfUIQLexuWMxP2pDq+lbF9RgxP3qucegU/ASuvdES9Kk7hAP3onxrrHNy01zaZXAHaktjpiNp3cv6lP00P1GyRbQlt0j8UySsXJ4sN0mqXySgB3Ekgj80E44nmmvhjqZt2XAQMSe/alz2nBLkckmt5Zo7QTo9SChXbj370f0vrBssdh5xPf+dJbV85+abdPtjaQ6ZPBoS6AlYX1DVG+p3tge9JF0oXcZkVbOneFLjIWZPSeAcGlHXtD5RcBdoikU1dIoooU6HSLcJkx7D3rT6MhiuBGa1av7bePq96Cu32Jkkk1bdkXol1JAwO1RWrp3ComrrTiWFOJ5Or1w7jXAatXMk1qaAH2SrdPvWWz6qirAaJhm9qVyamXp6KoM80Ba1UYORU/mggxQGJ7Wsto2VmpNfrg3HFLNpIrlN00rjuxr8GXb5J5rlVrprZHNa3UwhJaX2NNdPpmUSIJoDQqC4mnlvSo2A1Tmx4oDta2bg3AheDTu/0W6PVZII5pdptATdCg7vtXpXRNCoQB+wqcmlVDUyqaHpV2/t3L3j7VceleG0s8GTRVvRBWleKnt3RJg881kkZnP7D9qyo21BBrVGompngnTPEl2wQVJxwQxBzzGatGl/tVukgXAQMBiDukfIYEf+UCqEzn/gj+lc0744vsguWSPULHiKzfQhfLdyBC/wDy3+QQSd/wQw549t67pbEeYVAAO3aWEA9lkmVJxh4iYk15erVefDHig3D5dxiHMLIyHHGVJ9RzlcYyIggylx47R0Q5c9dM7udOCae5NpgzE5A3LjBhllccUt6ugGmQAff+VXHqGvxbbcbcOwPl5U8Z/v7ZMiQD96Xdf01q9aP7u75sSDbhlnP1GMgQJxOexoRdPY16qipdJuMoMCR3prZ0xuqRx81z0O61hipWVYTn54/Q1Fq77GVU4mnlbY8ElAtlvpFkaVYUbgJJ7k/50kOuIcGJiP5UB0/V6hlKrJA+JrdpW3H4/nSKL/qBV9Fl1njJ7iAJ6NtJtf1Br9tmeJE1Dcsllg4nvQWot7EKgzmjGKXQVoXm76YqEvWQeYru3ZJBJxFdBzM4Ami9FthifbFCPbipzGwADJzWYY6IfKqNlqRVMxGa4JOaItGhWxXINZNYATZI3CRIkSOJ+PieKe+K+iLpbilDus3V32zzg8qT3I/pFV1RHPFeiXtA+t6fp0n96ssCThj9JUn+E7duT/cpJSoolZQkSRiuNhmKO650i7pbmy4AGgNgyIPsRQJJaIBxzTWBokJoixomuwqKSTxQd0gVZfB2shmJ4Uc1m/Q0VboUW+lXFeIgzFXHR9ARbW5z6j2pRpesW/OcuZPIoi9rrzqHRW2/ypWmyigvAyvXxYQC2vqJwaIfxhtTYIDx3qo9Y62wUL/F/Sl/TmYtDAye9Lgu2FtXR6foPGwa3sMb4zVW1Pit0vGG3CTA7UFr1RECpg9zQfT2T1ORMe9HENLwWQeM7x/grVIG8QEGNq/isrYo1xKg4/T9axZiIxRdjpzvOxSQOSOP1radHukEhCY9s/701nDhL0LzIrq3cKkEGCDIPsRRN7ptxRLKQPkEf1odk+K12K4tDTUeKbzsjErKcyAQ/MlwcGZj/fNcdO65ctEujbW3TESDJkzuniBS3y+9aVJoYpDZyfbPQP8Ar9nWWkS8vlXAIS5bErAUnb6vUBMDbkCfSQPTSC5obtphMMrZDKdykfBFI9Pqyk9x7HIp/wBL8UFSTDEH6lEEMJn1BwfV/iEE/fNLTXRaM0y0+GL6W7cnBJzIrvW27e9mUdpNQ6fxlpHAlE+mIP7tww4kxsIP96ZGZqZ+rWC0BFiMhroBPvt2gyBzmJz7VCWXovHkj4FC6wQy0h1TtvK/NXNRpnG7yLhWY/d3EuTAzOxyR8e9G6fwvaLb1soIIlrl1gi9+6ENiDAmmjKvAspp6KWrKABHq5obUaokHA+YFekroLHlsb2lXBxdCoFYCBCj0XP0InMzihruk0YTamjeTBm4jLPx6mkKeZB9vcTRTQlnm1y/NbtXwCJzXpVjwbphG9EthgZYqWUER6RuO4ZxMjuJxRn/AEPS29hXT2yGJCnajTMCQu4sQDn6mx7TFb5ELTPO7N9CQUEscRyaI/6NduggWWEfG054+qJ/SvTekdLFwjybBEbg7C2lpF45PpYyOwDfPNd3dDZJ2lnaD6kE75AMhjgKOc4mOPZHyO+hls8kbw1dOVtXM8ShEx96SsIOa9n0vXrCR5SKoJIBkM3Hcn92h/PPNRv1GwzbTZSYkm5tJ/QgqGzkndn2FH5Qvis8kYmNrCDyARBzxXpPgTWl9KysDuUlQe+QCP0H+dd3+tWQ5Pm2LRB5AVGPaCdjMTAE+rsK0/8AaHYQx5ltyCPpLifwoSeMzQlLLwOo49sC8Y21uOig+s29wnhctuH2mMdqV9O0Zt2yYDTgEZFNOodSt3VBtJLbfqYDcV7hIUAjPY8iaH8GdRty1q64Kz6ScQR2/H9KVNpFdPYo6v4Vubl8tS24TReh0ItWSu4K/wDEDzXqVjRoV9JBEYNed9T8JzrH/emI3wBPJiBmmjJ19wsIrK0Vh76bjiCKLueKHNkW0Mdq56n0N1YgiQAWx7DvQ/TbWweaVkDge9WTvozUroludHnY27cx5pje22iAMmKWOL7XA4QqJmPit9Q1ty4wUKf0reQ9JujkrLk7pntWtPYEMpOaHgo8MIo8X1CyBJNEWNA9vpBIma1XX7Q44NZQNUfQXoXt2hCszH5OADE7V4ExXfn3JJX0p8UrVgvfmmVqw+yBlak1QEyDqWolCrCZ7+3yKRXdK6EEjnj2NN9dkhYII5q3dF8P2Tp/3nq+/ateKA45MoGHMBdszA5/T579qH1Gk2/8/wCRVk6l4YUAtaaU59XPMDaYzPb+tLteveYAxP1H/c/8+aZS9AlxWnYha3XeiVy4CAluwH867a7zz/U1bOg2UsWS7KN5M55MgkCTxEH4yZ4ppSpHLGFvRJ03wZcYMzkpMR5ZksZEqYOB9zyKsuh6JbtDatkneMg+stjKsxmEyMAiZzwBSw9RZCLt1j5RDeiGlwDABIjBO04ERtkwck9KLXCLKG5bSWYl2lgCZVcdyP4e0/ABg22dFFl6YwzKMNoCmLe20hxAGZftEAARnOBH1nqdpA07RdVeZ9LBGPqZwcGJ9JgSpHalOq8Xo1kppVclNttbsBQWcH0qSRHEkweAYgzQeg6O9v8AeOVuCBJYuYVZIHq5zt7GZXA4o15YPOi3eRaNtHuXg67ZB3Eh5yPQCSwkYEGIrR1z7jd9VpIChnRLl27s3E+UDuNsAGJIPaq6Os201YQKvDPIHqBCkkEiQWDEyCYG2t9T68r3A9xiVVSAoydp7NJgRlsyWn6Yildow21PWTcLWyqgNgI/ls3EAtvME8/wkSx4PDDw+g0yAvaDBi/mtcuAhQuVgkQRu4EQMxkAGqXfHdm0Cio+8ICWPpIl/UrkQwYqZxEHmYiq3rfFq6tfLuObNhckA7izTIECPSMxE8DIHDYyDaLT4g8c3dSTa0ar5c5bKqxG4SQDhc4XcZiT7VQupdWKyhv3HyWcIQqF8f3YEce8Rxmhdf1UsDbsBktZH+Jp/vR/6QfzQFrp7N/z7cVSMPYk+RdROX19w8uxxGWJxjHPwPxUAY05teGLpExAz9xt5kTPt2xI95pvpv7PyGti9dS2H2bSTIbfEDA9JMiJEEBiDg1S0iGMmU6a2Gq+ar+zZAQq3iGLQd64E4BEZIJiDGVIPOKrPWfC2p0oBu2yFaYYZUxHf7EH7EUU0wOLQZ4e8QBLipcJW0TkjJUn+ITxwJ5x2NXfU+HNNqQzgw5Ah7ebb99wBkFvdSQeTkZHk1OPDXWmsXlliEJz3APYx/z9eDOUPKK8fJ4Z6H066bRFu5cLWeEuD07TkeXdUH92+D8GP0rvUjZfDAyCPzxyaktX0ufUSs84lcxgyMo0qCWmNySRmouo6b0h7e8w0eXElR/FyfUAJkZIxz6o52ehx8lakD9SYuxO0jb/APsqkbwPmKgbQqogQRzFMtPcJEzIOR8GIoVrcfABIHyJwf0+k/YUmR1LRFqb13YAFigbVzyjuYCYpgdWZFtzA7H4+P8AehuodGLDcryPaOQeCO0/FPGVMZ01TFPUNt0lyRSVLpAIptqOnQDNBHSk9qupWcnLxf2gn7Qa3R46cO/Nbo5In8EywdO8NW3UAvbbEgho/k4B5mj/APpW20Rbye0er/0yKg6NdtDUsfoVwoXe4LMUHqbgA8x9wYmgeqP5OomLI3fMsAzEEkhtogg/PaO9c7i2+wJjO90lHVVIVXO2QSBtnjd7UVbcJbYOYUmCVHpAOBJ+ff2qvvdB3KbhJ8s+r3UKCCScn6Y5jIFd+d5tlne40yUS0Cd0lRNwwOJMA8YjnNaKGlom8XnYUVSYIPp7ek8j34I/SqjqrhYbR2BJ+Sf8oECmGuu3DcVG9RtAIB/29sfn5k0IbahiDyIDRz9qeOhmm1TFVhd1zaoySAP1q/HSKU33inmDgMdpbAGAw/wyPueOBRF1Pl3w6j6GBiY4+c/50VZ11686quNu5h3gRkknsAJmqyV9HBGSjaLPretPdu+UyEAEOdrncCFYeWGxtB7k/wByurti5q13DcbKMYXCoSFAwSdxJM5iACfelb27TMFU+YWO+4xMElgpgD2Gee4+0ndIv7reqMhfQNuZkfU0jgidmYx296T9FP2FNb8k27ZWFQFzGWmCpJbjIz37e8US3VDqANoVjuPJ+nZyzAngkn08+nv3RXbhuLu3+p1iSwXEj0kyJAiOOJ71zev3FALbIzgEBZJMAKPicEEekc8EaY9OrrQ70Niyo3MRdQhSzZG087W59IIgjvJ9zKnxR4kZLhW2xUtBZVbtAhXI794Efzxmk1rHTasB9zpLSdrkZ/vSd+A2eBiDxFV0Gia9c2rkmT/z/WqKPlkZyekidGuah9vueP8AnNXHpf8AZqWUEmTgiO4MYMTE+8g1ZPCfgdUgXFk7ZIBU8R9UgxB9sz71d9H0wqwYNMDtAUiMFisFgRuBPbafTGCHP0bHzI88s+DFBzbYbd0uSCvYjOScmJgcSKa2vDFtFMDfHOQAARIYsMKCN2R7QY5q7XdOR6iQsAqRuPHO4AdxPtuP2NVzV3tlwAyByCIXaCfVJILScTt+DIqeTKEVk2ASAGz6GCqZwCYuMAdyxk7WG2QTyKn1dm2zybakTuIZhG9FfYrBiwXlgSpIMFudwVfq9QoJnbMlxFkqob1cTIFwTn1SRzI4WdM6qmoYrfG4ENbZoyA8QwI7BgBmY3exgOugU2x7b8Ora/fWhKW2SFDEmFVdrW9pk7Sbcq2P3YIjEdLp0dFsXRvS4NpAB23ALYG4QoaN20DgghR7Sq6n0u5Yci1duhVAKgncyA4GP4gNzH7KJxNQ7bzP5gd23MCwXbuIJCobu6YBA2mBwTORBnkP8dnnnjTwuNHehGLI3Eqw24B2EkAFoPHMQYE1Xa9q19hHurcvJJQkKLn0b8F3VD2B95kntXknXLQXVXgIgXH4wOTge1dUejk5IYsufgnUb9NDn0oWUQCYUpcZgQBmftMEx8O+n2btpTtQvlU3bgsrMKtzceRhAxyJw0VT/A18q5WD9SMwkiVXmPkffuOMmrX1u+z2JSWgMQBhgEffu+4nvEjdXPLTOmCuKN6zrFptW1l9ltxtyhO25IBBg4W5BAIgZB5nHPUdI4AYFW2zKiQwB7kREfYnvzVB6jpy7m6XLM5liT6iT3NWLw/rddZQF0a5ZEn1QzKAJO0EhhI7T9qR8a7TKx5OSDqtGaq9vAg4HEiCPsfio/8A4oFr0kHtMZH5B/58VvquiF9RcsuqK87okIxHyOG9w0HImeSLa6NcsrDyFP0gAFWn253foaZQVbH+Zyehlp/EmkukC5uUyM7fq5x3pvqtPZQQtp2J4JZUAEiWAmWIB4iiPCPRFt2WvMlnIbNxACoEjn2+Kk67qNMbPlllR5DKyqGIJMkgAD0lTG3GBySKR1dFYyklsibounnt/wCYf51lJEvXwPTbZV5AkcHI5M8VlLTK/J/IBq9IgT1PuubgV4JYJyWEYEcA/Vk+1Q2nTzWLjecsGJHImWJOZ5gHk9ieZrqtqED+k7ZUtuBlh3AGY/3NRabTWzc2uzJcLQjFQbRJPeQCp+8jI47dBw35Gtm1Z/ZFKOVdwSVMEnYZYAHHt2nApN0x/wDxaPcZlVXl2UjdJ7Ju+sg/pzTzrfSIU/tBO22NqEW1CnH1HaoMk43MZJHxmtaq9sTYpBUM2FlS30znkjAx2zzQVM07CdZqP3t3y8B3O3uwEn7f0H29uE0e/CCXA7EDAmZn7/yoC6pZjnMnt71cdTpfPs+aNihyHEbVkKSAH2xuaAeSefekaxLZ32Vb/obu21VLMcnaN/GcbZEfNQ2en37LvNojejLDiJDiAYYg9pB9x3ph1Lqt1CLKXCBIO1W9PpgyPbOcRyfegtZrgyEAsTv3Als+oHfxAjCH9TTrI554N9ElhLxU7YQHAkQSucd4Hqb/AIKn6ZpSTtO0s2AYlQOfViWnic8x3pdY0ruxVDugA8wq8EzugCDI/SnPTOoeVvtGPQwIMmAVyRt79wOP6UZWInFA2uslHg889hA7cYjjjHtUeoJuWWUd45wOZ9vimN3qiqCb1veY43FdgyCsAiXzk9iIIqfz7LWwRaCOQ3dtpgOcYABEDAnI+YC7RZckZafkS9Cu6db6BWuRcBturqsAMIwyt6sx/COasvhPoKaZPNvrJZyiBgNhKkgH1QrcHGTjiqNptCx9QBESwMcbZI3ewx/nxXpei1LQss1t43SEBbgemWUwAxJ2574p5v0Q442tls0170QTtIkLPqgufSrBEaB8yJ+KJ0t5g7Etu80nA3oymfpLlmMEiQIAM9oFUpOtC0Gwp2AyAZ3biZ3AtDE5yMd9sEQY3Xh5SXLmxcgK6KttWnhAb1tI2kCdrr9PfulDOy2r1YPBTYz88epeQROAGHEljBBHxVd6k5JUJbi25LBlgbRI7bQFPfcMgCST3kXq3L2mISFZWxD7iZA3HHqwDx8HEorvVlLLsVG3SQoYHbJz9BHq4UYj6stmgkHosmg8OtelgwZVG5VLSBj0lRgD3MKAdxniKsvhDwulpGa4q+vMTIH54OJ9v60J4ZueWgBI7yASwE8xumPn3OaO8d664+hddNi4dvqDRAkTBHcic1bSEtvRY9R4esXclR2yPiP9BUJ8IaeVOzaViCuCAIgY4GBjtAjikPgnrrLZ8u8d1xRkg/VPP44rnxL4w1Nu5YFm2Sr3FW4QJhSRJJkRgnImNp98BSiwPi5I9PQ28Q+GLd3YYwp3H59h8f7k818weJtOq6u8FERcf0+2ftmvpzxh4rTTaNrgO5iIUHEk8DPvxXzYenX7103SvJmXgcnmDj/Kq+CNSlo40vie6uwXD5ir2aJjEAsRu28dyMU/TxXba44BCo1i6Mnad7KSRPBPCz3I+RVc13R1UjdfTc2e5n5LRH/tQuu6NctAMwBQ8MrBlP6qTSOKHymh30qwGvqNrbgCdhnceZ8vs8DPY4PMZtnTOoosSSw7hQXMY5UDcOfaPmvMLWudRAYxjByMcYOKtOn8UW7htr5K23GyH8zaAVETJWFBgZMke/apTgdHF9QqpjjQ9Gtsbv7OzeUzSGWV2kxKbWgkCcE8Tj3plpdHqF1AUsptDkbmDtIkT6YMHvycyTUV1r2n2gaiwS4Jhri3AufSNysFkjPwI+BXXUbN57ai5dsBDMOl2JYbibeGba8AnaSJjHepplvtdEfijrjKfJbaxJEWbS5nG0MSJYfY9siq+ery5uXCA4TCoBGTAA/xcgnPIg4kF+G9FpL9y+Q770tvdDMQnpUeogkn1ARAYxnikJ1lvYRbsEgQQ9wk7QAwMoDtPIg9iKol4ojLk82WDV3dSXlMqQp9TW54Eg74YZkQRj55rKpWpUByNwbP1L9J943AGsp8DnfLv/09D0lmxp1my6tdYMNp3C0kCDuIB8wGT34n2Mom1H7Syq2SSxKA5b38qQTagYjgxQmouI1wW7LsVkwdzLyIIjviMxRN7ROhQWzsP0EqCGcHgGZLseIBAxxmSqVbOlu1S6B7ukvENaDXAgYhrLNuZYI2yBgcc4iO9E2NM9pUbywu1SAXIUTJknie/ciAJjNBdU04fVMVKjcx3KqmBkg7JnGDxxIis1qNa3JbhVfar9wSDIndwcj9Dn2rMVaTdEOue3bkBmZzONgULzgsTJIj2j2NSafqwtoLW1ir7JcNHc7tk4jtP+GkV123E45JwMVo32PftAk8D2HxT4o53yuyydWGlVj5d1ruACx4SZlRIUvHpztEjiIoTS6XS3A5fUvaAYwvl75HAIhxJjt29zSddUwQoCdrEEj3iY/rWNpXChyrBTgNBg/Y8Hv+KONCud+C1dJuaK2jfv3Z5BAdCilcggAMdrZJmeO3Nc3OpaU5KYJnvyMSG3A/j3+1VZwykSNpgEdueCP60V07pL3uCqjOWMfeAASf9qXDd2VjzOscUWcX9NeYIS6A8HfKwYz6gSB398VJdawC3r8yVK+pTGTM4dc8rB9zilPSugh3Uk+WgAMs4BZhE7TwoLcH2Bp9dsIbvltbN22AZYkbBuGCHkkH4meeaVunReMclbQis6TawCXRDemSplZPYZHf3p9o7LPYTYQ5AYEz6fSR7nEe/GPY0p6npVtNFtEKlSNw3ESYkDcTHcCffNR+Yh01/ZPoKEjtDFlJx2yv4HtRqzKo6LF0fq+ltXBb1KIQP4t7ZYsxDMCAGADfV7yYPa4afxdZN4acoBb2Da4HpJzuUAQogRkfNeZ9O1SuqelFUSCTDOTB9Un1KJK8ex9hRT3NOPQdEWucE3HuDcc9twif/eg0ZS0WS/1rSXrtwJb81lIQB1Kypn1hy07ewJEwT2NR3bZ8kofKtoX8sKZ3YCkFW3ZGcCDxVVNksoB0ihFkkW9xaQD6ZdyVAJMwOeeKsXhHQW71osj7W9Qe25LSY9MANLRuxOcHihLobj/LY16f1xkS3uYtuHeZJA9WQMnvH+hNcarxqigwxgxI4/UfIIqm6pr1lRuUsy3X9RJCgJA7Hkyefal3WNZJB2wGEkgQJzg45HuJ/TinWxJ0m2XrReN//ElBEEgDBmCD6gZiMjEGrL1P+0XTaadpW64nagz6o5PYAR3rx/S9MNxsPtG3dk+mPTjdIj6v6076f4SIs3nuKZSRbyBuZT6lBBIK5An3mOK32p2bOcliC9d8YarWXgZOTCgAYniPb80u1KurxdaTBHqyoIIyfcH/ADnNOOkdNtIN77rYML6oLCcNhsKCP8Pf6o5cajpJJW7btFboT1BtoAZf4YYCY4Ec++ZouYseJ1spmp0+1F2gMwIB4IjaCAFjI5E9812ygoFbcuG3ICYBglSRwDO3HtV703R7TEXLqrvY+gsu1pVTuAA+sf8A8k9jS23o/J1Vwsfq9SQN6ZG2Su6ZE7TIjkREAouSxnxFPu+HLwTeVhZAJPAJ/wBiD+tArpGg44jPbPH9D+D7V6pf6WLdtLylbga4BdWQ6kxGBgwNqjaQCAueIofXjR3bD2bauBu3AoFIBO6CxVg0AswE7gAewAps2I+BeDzNNG0wRH/PaiG6Y5YBWRz7BhI+Duj8Vb9NpdMRxcZoQwQBtkQXJPG7nmM8UV1xtLpkA8lBcJ3SVFwvGZHYDPYL7ccDM3wJLsoV3RMnpcbD8q0/0zVl8PdCe6Fa0iOyAEswASCT6mD/AHAnacwcmiel9dtLbFplVrZJIXb7kz3lSOfcR84X9X/8Ne3aa8HDiZVjKGT6cN9jH+lbJvRlCMPu7LqngnQqIbBzyVn9ZE1lUC14hKiDZUnM5I/lmKylxkP8vGAspRz5ZJXOSMcxIH45pr0/Sat2tuiuWUmCDEGCoY7pUZ/NE9W112w4RWtJIDKbdtfpbsZBZYM4gc95FA3n1D3ArXnIMEepoKn2jEiD8YqlkqS9jvpfRzaO65l9sku64aBK5Mx7c8dqWajpaMSbt+wCTMm5u++EB+O/btXXTbdhr+2+iBQgdDuMGYMuYkmOxgCD71Hquk2ipKpdJ2g29oX1AyMzkAGfnHtmk8lm7joLteEbRBJeQBJYY5iCu7tkZ/rUn/wjY2FZYOZ2EsILD+HIA5/zqDSdS8pFVjDyAeYiAMzg5UZnuRRljpNzVLNlboAPZz5bfZnwse0njGa33WCo10VvUaS1baUuowUiAVM9iJGQasTeGhqLQcAKMMApJMMFIChiAJyYAj2gUYvg1bd03tVe2qIMA5x/eMD+X5qfUeNUtgjToFAH1sCSeMqOT/Kna8ixSV2gTp/gZAN153VVwgcLgT2yRJ9tp5mJzU3n6cBrem01xtshrm5Yk92ZhtGaWHxK13IBukEsGu+lQTAkKhkj2BY5BxSnqnUmu/VdkLAFtBtQc9lx2oXsOoq0NHvae1FpyLl5mktcny7Z9m2kF+2CAAZzFE9QUgWmN43GUwtsem0QwMgAelB9IwMzVS1Glbdtk7VbbJyB+vAmrUuqtJpkswWIRpKrOZcmCR2lZPYAx2pZKqG45N2miNLAYqQ3oPpuK4Je0p27mOD6FP8AEIOD70q6FpSGvI2A9t0zwWjcse/0/wA6cW+sXLFxbgJfcIIZzmZVljJ3Kd0HnAkHFWSx1DS+W7tpL1rzFksyekGSE9Q4hv8AD71k2guKk+zznQ9Hd1LhDcCmCJnPYESGj7GjOnX1tXVYwih1BUKRwQSDMk4EGZ5702Phpl3tcuC2+44O9WUtG1jswQQSPcHk+6fXaR7VxQCNxn94x7ljJUjP6/aKa7JKGKtIea/XImo3WLdzKwqMIVSwIYGT6iSFHeInJEUrta+55hNttjercRne0k7myRPaewFRbSHAd1YBeH/ihoWAfz/OotEy98N6dsREE5B7qYn3mlS0PdyJ7jXnSZIRngbydu4/VkiDAKzn9KL03Trlq0b2xW2Et++MpkypthfrJA5BjAii9Np737Myg7UYCYyJRjGWwhyfuDWtNq3v2XS1uQKvpFuBAYy3GTu7qfYRGRRNJC/R23Ntg0q6sSCBMgj1DJyCGOO+40203UB5Ba7tMrtCgxujBad2Nsj0qAPvxQelfy7mU+tVvZyoD8wMfeDPtFdHoxvsvquAbWU5BXdu9KoqxtUCDEdqV15G2kqM1zNebYLiuijDM20NMHamfuc/3Wofo73LOqQK0bmA2N9Dgxgg+mSJExgx3qHQal7W2N4ZSd8NEqYIhWHuCSIzOc8868XLrABZdmgIloKrEgGNqCWyRGCPgTTUJlatobda1+1v3ctZW4uHtkMGAyAw9W0ktAmYieM8XupLZZ3LC8HQopLGLcuC3lw0tA2jk8EE9qlTooFnfq7d2wcMt2C9twQGQPHqLQY9uQczSS+LV1zIulvpG0hSxBwNjTt+ylgPtQVGlJ9otGn8RvsFxYuMs23dVAcypa2zkfWhWQQYgqZB5oBtKv7QrG4wBVgyqdwCEEbRBODuAgYyY4IqfX67ytEtlbZsq3p3h8ztk72CiZniDPHbCLRXXVGOzzELFQSRJgfHtINCvRRNLUhlZRJuO9tnAAggsCVkSWMnaw5Xt2zRWr0lq+hIe4iGIXkwYiSJLZEwPTz9qVdJ6oqo6skmGXdO4MpJJDBgQYJJDAyD+aI6PqXL20UhYDBT5kR8XAw2lefSIIkmZ5NC5Jkuv8JLbtuVuzcX1KiAbhHc+omO/A47UZq/DZvWrTXLVy3edRJVeD/9wTMfxDGK1d0ruHG7yyx3s4gbSJJ3nBIERAMYnPZRrvF11LhFm7da2CF3m6zlgO+QNsxMRS1J9GbjFbA38P31JUFyASAQxUGO4BHFZRzeL5Mm5Py1kEn7kMAfwKynufonXH7/ANjvqtsaW3vvv5iXCQAtsKeCCBJAnngcTPaqnqtau2YJV87WP0mDITBiZBk8grg0V1+9dfc78SSiMACqsZUrBIgyfnAzUN97t3Ur5iBvN2KyxIYoNoK7chiB27k9jFZV2aTktIJ0bW1Qtb3SS/loVUDdC7gX5MYPbEUbo9K10WbflB3e0Sw2s0nzb0sdvpGI9RI7dqb9B8E27YF7W/4ithnwpYZN0qQP/wARk43REGbXeNUsp5WmtCBICqoVcc4GOTPE5o4+xotnWh8JWbMXdStsRxbWdo/723Hd/wBq/q3ahOs/2hFz5engCNu/GAo4UDhQOwHbFV/rHU7t5S1y4Ss7SoY4G7BKzEYJobS3HkWxa3O8wVEGD3xwBEnIH2rZa0F6Z2Op3L4CNcAVyboDkwCgIiSO43R8gd6L1PSbnm3S6oZ28ZAIAJncMAe5GYPNRWujC0FLQ15jAkSifp/Hc4wJ+x5rNN1O3eZrNzcAxgMx2lmJ/wDqZ/WMxHc0LvoyWP5nVqywBKW02DaBJgMTyV94xOQcjtwHZ0gtgpcVSHGGBxHaSPkGf05q19M8PlT5I9a2lcMwwu8gkq/uZAx+YxJ/Rrtq7vWTbcBSyYByDJnlhIb8cCaCQ7a17KxqLqLohavHBbePLIchuVZiJABzM5x8GlOj1voZG+kFffdE5AjIJP8AU81aetdGsI82r/l3WG5VP0sO6+hfTM47fFA63SquzyWN133b5hVkAZA/hjkGSc9qDaWjKLbtCPpXUdQr7rR8oLI3FdyjdAySDAwM9oq3XPG1xLCm5bt3EAQMS0sx+VKQTIn4x9qUJqmVGDK6qBkhZVpn6gGBAPAjGM/Cr9vL2mtlDMiTzgMDB/Tv9zTfkJ+PnY8fx9evN5YOLhgyoDLOBBGMc/oa5e2QPUSWBZkZmA2zG5mLEAcA/pEUF07prvd22gu2RvJn0qogknEzJjEmccTTDrmmI0++2VO4ZDKI9JKyAeMEMCfaRQpWMm0m2Jr1qwCDevHzCJJVWAGQQVWASTJidoET6pE76FfRWG9ILMDuJyFkEcwJMYP+tL7fSzvRnO9WG6cjcf7uRPPeOJrjqmnZXBeRuzu7HiSPt7dsCn10QWUfuaLXbsMjkbtiNdNpkJgPMdo5G5TJMY7YpZrejnT3ZVoUekyfUC0gsP8ADMertic8zWCupv5ba7epO4kCTJ/7RH60+1vTGIJLr+8CBkRvUAI3NuPBLcgRheaRumdGOSsRaLWrdC+b9dsQPMP1IY+vbtmP72YjPvVh8I6V2NyD6lzEjb6hmY9Q4MHIwMVUdR068HLBHe3MK3IKZMAmOZMn3Jpv0jz7SslpgGYKpM7YCjB9Ufb3G4+1B0GOXpjSyF853RbVwOxMZZ7TiR/D6ex9xJPuKT6m81q9b3n1MZKqwcKc8hpB/hORGO3NRXvDAgTdRQDuY7weeVEAj9f5Vu90zSMoH7RbVx3T47ghR+D+fYJx9jOE/X+ybSdP87zyrq99WZ0RoFwrG7cs+lhk+kd/iIBOmN275kkKGUAf3WhVjbwDx8/qKObpSMFb9qBjCs4huOxUZ47mcc0y6kb12G8yybgXaXBVSe25pPqYCQCff4EHJewfDL0LGG9GRdu9k2EEbgPpJDc7IiRGQRSe1YuW1e1CAnJXefWV+kqBz3gj2I7xVj0/TLqbQLYbagG4eonIzAIyPck/bvQfV9K1t19FzIxcIB24E54yZw3E81lL0CfG3toG6ddJtuLtpvMUAqDuTcipt2IY5mG+c+1TaTo3nlmsElDbGHhWUnDA+4nEjtQ11w9uBfBUmbnpE54ESSe/57Gr30vqSpajYVUDuD3H1YB7R6uxNCcsdghG9MrSeAXRQTflgJA2zbUDsS3PPECKh6j4Jt22DEH1Z8udvOAVnPMY/Sno8YeZe23LZS36gCF3GDAVmEmQDuYgjMgds60yavzABqbV8TKXHO7b6sna5iRJWASp47TS5tdjfHF6iiqDwaDkeYR/2jtzywMz8Vqr8/gTcZN+5J5jcB/WspP+QvYf+PH+081u5UA8eaMduDVj/s6QG7qGIytt9p7r6l4PasrKpP8AFk4/kgz+0W8yhNpK+hTgxnOcV58WPlA98me8+9ZWVZEOTtfo66scj5Cz+BXoPhtAOl22AAZnYMwwWEnDHkj71usqc/wRTj/7WU3XOf2i3k4KkfBJkn71u1bBZCQCSASTkkmZJPesrKZeDS7Z7F4PtAdO00ACUQnHMlpn7yfzXkHim4V18qSpBXIMH6j7VlZTkZdEXiu6f2gZOAIzx3x7ZzTu2I1dsDAkfzBmsrKjPpHVw9y/wddfsqb2QMKYxxERH8/zSsMd5Hs4A+BtOB7CsrKMB+Qm6JqnF5gHYDy1MAmJ3Ln75P5onS2x5V/A/wDmJ29yZ/oPwKysoT7F4u0bsWFIEqDk8gdgI/HanfhnTI77XVWUAwGAIExMA4HA/FZWUkujvgkQeHF2pdK+kzyMHDXo4+w/FK+qdQugkC44HsGP+tZWUv8AUTlqIpvXm/Zxk/8A1e/t5f8AqfzXLOTp1kz+6J/XfE/esrKvFHDyN3/gGfGnx7t/QUrtisrKojn5O4/oK6e53xJj27fii+grN8znDVlZQl5Dxdx/YZ1S4VuWNpKzzGJyvMVcf2hhEMwx2J/uisrK5eXpHfwt5yHWlUXV23BvXGG9Q7djSjxJp1VBtVRAIEADB2kj8gH9KysoLo6WVQ6ht59Tfk+wo3TuSMknP+lbrK6EcYyTUMB9Tfk1qsrKak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6" name="Picture 4" descr="http://1.bp.blogspot.com/-NgirK6iJZZQ/UZuv8VCMAfI/AAAAAAAAAaE/jICWFbDDzVM/s640/dolphin+saving+do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077" y="1412776"/>
            <a:ext cx="5286309" cy="3526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77124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7373</TotalTime>
  <Words>317</Words>
  <Application>Microsoft Office PowerPoint</Application>
  <PresentationFormat>Экран (4:3)</PresentationFormat>
  <Paragraphs>31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МОРСКИЕ ОБИТАТЕЛИ</vt:lpstr>
      <vt:lpstr>Презентация PowerPoint</vt:lpstr>
      <vt:lpstr>РЫБЫ</vt:lpstr>
      <vt:lpstr>Презентация PowerPoint</vt:lpstr>
      <vt:lpstr>АКУЛА</vt:lpstr>
      <vt:lpstr>Презентация PowerPoint</vt:lpstr>
      <vt:lpstr>ДЕЛЬФИН</vt:lpstr>
      <vt:lpstr>Презентация PowerPoint</vt:lpstr>
      <vt:lpstr>Презентация PowerPoint</vt:lpstr>
      <vt:lpstr>КИТ</vt:lpstr>
      <vt:lpstr>Презентация PowerPoint</vt:lpstr>
      <vt:lpstr>Презентация PowerPoint</vt:lpstr>
      <vt:lpstr>МЕДУЗА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МОРСКИЕ ОБИТАТЕЛИ</dc:title>
  <dc:creator>Владелец</dc:creator>
  <cp:lastModifiedBy>Пользователь Windows</cp:lastModifiedBy>
  <cp:revision>6</cp:revision>
  <dcterms:created xsi:type="dcterms:W3CDTF">2014-09-17T02:28:31Z</dcterms:created>
  <dcterms:modified xsi:type="dcterms:W3CDTF">2020-04-20T18:10:56Z</dcterms:modified>
</cp:coreProperties>
</file>