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0A0C9-55B9-4046-9A83-8238C35A4500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2F1EB-0963-4B77-8FD6-869835F01D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s://i.ytimg.com/vi/-kh_Z0eRMHI/maxres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43042" y="642918"/>
            <a:ext cx="6072230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Экскурсия </a:t>
            </a:r>
            <a:r>
              <a:rPr lang="ru-RU" sz="4800" i="1" dirty="0">
                <a:solidFill>
                  <a:srgbClr val="FF0000"/>
                </a:solidFill>
              </a:rPr>
              <a:t>по любимому </a:t>
            </a:r>
            <a:r>
              <a:rPr lang="ru-RU" sz="4800" i="1" dirty="0" smtClean="0">
                <a:solidFill>
                  <a:srgbClr val="FF0000"/>
                </a:solidFill>
              </a:rPr>
              <a:t>городу</a:t>
            </a:r>
            <a:endParaRPr lang="ru-RU" sz="4800" i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https://cache.kwork.ru/pics/t4_r/91/1321163-15569920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86058"/>
            <a:ext cx="4381500" cy="292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26626" name="Picture 2" descr="https://progorod76.ru/userfiles/afisha/events/268/img151204497732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928670"/>
            <a:ext cx="7620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00430" y="500042"/>
            <a:ext cx="2060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«Семья медведей»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31746" name="Picture 2" descr="https://xn--80aedhocegg2abjphid5u.xn--p1ai/gallery/news/2014/03/49701/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7346725" cy="5069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14744" y="785794"/>
            <a:ext cx="1871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«Семья волков»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30724" name="Picture 4" descr="http://tourismcentre-ufa.ru/u/i/91d/91d00c34-85aa-8338-18f4-cd4c6304805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1000108"/>
            <a:ext cx="4179123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6248" y="500042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«Лоси»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3" name="Picture 2" descr="https://www.tvplaneta.ru/forum/uploads/gallery/album_1444/gallery_7631_1444_518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142984"/>
            <a:ext cx="8358214" cy="5572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000496" y="57148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«Рысь»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1071546"/>
            <a:ext cx="47863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городе Ярославле есть  Музей   боевой  славы. В нем очень много интересных экспонатов. Около музея стоят  уникальные боевые ракеты, танки и самолета.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0042"/>
            <a:ext cx="1714512" cy="2419683"/>
          </a:xfrm>
          <a:prstGeom prst="rect">
            <a:avLst/>
          </a:prstGeom>
          <a:noFill/>
        </p:spPr>
      </p:pic>
      <p:pic>
        <p:nvPicPr>
          <p:cNvPr id="28675" name="Picture 3" descr="http://yarmama.com/images/photos/medium/article52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000372"/>
            <a:ext cx="5381625" cy="3514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4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14744" y="214290"/>
            <a:ext cx="851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Танки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s://vesturism.ru/files/thumb/images/places/2018/06/muzey-boevoy-slavy-yaroslavlya-18_06_13-09_43_06-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00438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4" name="Picture 6" descr="https://media-cdn.sygictraveldata.com/media/800x600/612664395a40232133447d33247d3831313633313631343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1000108"/>
            <a:ext cx="4619604" cy="3464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43372" y="357166"/>
            <a:ext cx="954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Ракеты</a:t>
            </a:r>
            <a:endParaRPr lang="ru-RU" sz="2000" dirty="0"/>
          </a:p>
        </p:txBody>
      </p:sp>
      <p:pic>
        <p:nvPicPr>
          <p:cNvPr id="25604" name="Picture 4" descr="https://goru.travel/storage/app/uploads/public/5ac/340/54b/5ac34054bf7294672980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214422"/>
            <a:ext cx="7037263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357166"/>
            <a:ext cx="1227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амолета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www.kpopov.ru/military/yarosl_museum/dsc_8061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6215126" cy="4143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00430" y="1571612"/>
            <a:ext cx="49292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этом наше приключение подходит к концу. Надеюсь, что вам было весело, детишки! До свидания, друзья, мы с вами еще обязательно встретимся!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62" y="1857364"/>
            <a:ext cx="2176607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6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7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071678"/>
            <a:ext cx="1771656" cy="250033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1071546"/>
            <a:ext cx="3143272" cy="2928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00034" y="928670"/>
            <a:ext cx="67151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Дорогие друзья!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Я, ваш самый веселый и умный друг – Знайка, приглашаю вас на увлекательную экскурсию по нашему родному городу Ярославлю! Мы с вами посетим множество замечательных и разнообразных мест и узнаем их захватывающую историю: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85728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центре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города Ярославля на Богоявленской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площади стоит памятник князю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Ярославу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Мудрому. </a:t>
            </a:r>
          </a:p>
        </p:txBody>
      </p:sp>
      <p:pic>
        <p:nvPicPr>
          <p:cNvPr id="18434" name="Picture 2" descr="https://ru.tripaggregator.com/photos/634133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928670"/>
            <a:ext cx="4019550" cy="4019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000636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обрел достойный памятник своему основателю совсем недавно, жители  долго не могли выбрать место. И наконец, установят это памятник в центре города.  Вот уже более 20 лет знаменитый князь встречает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гостей Ярославля.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571744"/>
            <a:ext cx="1714512" cy="2419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3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много стихов и песен сочиняют про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город. Послушайте одно из 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00100" y="1643050"/>
            <a:ext cx="1410800" cy="199105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85852" y="1714488"/>
            <a:ext cx="635798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Ярославль – не просто город,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нём российская душа!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Он, как прежде, ныне молод,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как Волга хороша!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Ярославль – живая сказка,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Жить в ней хочется всегда.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Звон малиновый на Пасху.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Дарят всем колокола.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этим городом, как с лирой.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расстанусь никогда.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гербе медведь с секирой,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Нипочём ему года…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928670"/>
            <a:ext cx="55721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медведя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городе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можно увидеть повсюду, из дерева, летом из растений. Но только 3 медведя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металла. Один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них – «медведь с рыбой» - находится в парке Тысячелетия. Если потереть ему нос – то это на удачу, а если загадать желание и потереть рыбу, то оно обязательно сбудется.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57224" y="714356"/>
            <a:ext cx="1410800" cy="1991055"/>
          </a:xfrm>
          <a:prstGeom prst="rect">
            <a:avLst/>
          </a:prstGeom>
          <a:noFill/>
        </p:spPr>
      </p:pic>
      <p:sp>
        <p:nvSpPr>
          <p:cNvPr id="20482" name="AutoShape 2" descr="https://img-fotki.yandex.ru/get/4602/mxzaytsev.2/0_41d24_a3d54fe7_-1-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img-fotki.yandex.ru/get/4602/mxzaytsev.2/0_41d24_a3d54fe7_-1-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img-fotki.yandex.ru/get/4602/mxzaytsev.2/0_41d24_a3d54fe7_-1-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https://avatars.mds.yandex.net/get-pdb/2080185/98ce8fde-2871-4209-9e5e-c28a1197fcf2/s12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2786058"/>
            <a:ext cx="3786214" cy="3931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857232"/>
            <a:ext cx="1714512" cy="2419683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2844" y="714356"/>
            <a:ext cx="64294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Ещё один, не менее популярный бронзовый мишка, который  расположен в центре города. Его установили за год до празднования тысячелетия нашего города. Медведь с поднятой лапой замер на огромном камне, словно хочет шагнуть вперед. Он выглядит совсем как настоящий. Уникальность памятника в том, что медведь «ревёт» каждый час до наступления вечера.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://bogislavyan.ru/wp-content/uploads/2015/06/1-medved-pamyatnik-YAroslavl-1024x67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2857496"/>
            <a:ext cx="5857884" cy="3884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57422" y="1285860"/>
            <a:ext cx="54292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центре города мы можем увидеть памятник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Фёдора Волкова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Этот замечательный человек создал в Ярославле первый в России  театр. Сегодня Волковский театр — один из главных театров России: Волковский театр привлекает гостей города и Ярославцев.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57224" y="714356"/>
            <a:ext cx="1410800" cy="1991055"/>
          </a:xfrm>
          <a:prstGeom prst="rect">
            <a:avLst/>
          </a:prstGeom>
          <a:noFill/>
        </p:spPr>
      </p:pic>
      <p:pic>
        <p:nvPicPr>
          <p:cNvPr id="24581" name="Picture 5" descr="https://yarwiki.ru/uploaded/5/b/5ba722273530b50d2a943992a9d4ae16-10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3357562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3" name="Picture 7" descr="https://lh3.googleusercontent.com/BLB8tThEi7qg1EIhpg2A-0jw1z0mF7wFWJ1HeBA2yxTz_BZ-MN09Jqd7NxxiHLIdjI7ZvCvpoKxP4qKXmZehiCOPKeuvgf7hNIFhuJIl3qwePn1X0c-JvdxL60Y2MQ5xjuJl56CIZsoGOqEb2bvV6mSr2yn1mWjwfIMZvJ7DuuNv3_7mtfEczm57ftIfTbVqQ4cOosMyHWpTXSkMECkxRJhDfvf_h-NuGzCJn6zaqs0vsS5ilftxL_HcW0aLRnDtKeCZpSxsDtfVwl8INIs4WvSxGcZZHF4Uaq7QNexgws0eILMKu0xJNdnLs0dRMlCCjWaEndFNaY-CB0fn_ac_umng6gC_N_VGnglc2ZWrF-Y0i9DmG_zzU-CL3hdh_pXr5rWHonaJa_n20ZiJM-5gRN7xJq8OZSk69836tC22ur6wMN6Uvn9Wd-CuitQMjmGyvVvZUUMm38URZKrKPOrmGkiP1UB5Y2n3pWc0d1waMPy2wzBuseMY8lehN7-tTmoc4B2NcGuEhzg8pgVbb8iWguWFUAhdOMvFlXVDXpRW_8zBmtRefpNPEjebmzLUSS5zWY14g9FkgPEh4izy028etELXwCFT-exfTtZwyVAa=w590-h786-no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3143248"/>
            <a:ext cx="2714644" cy="3616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77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28572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Ярославле, на улице Свободы,  находится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 Юного Зрителя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Ярославский Театр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Юного Зрителя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уже много лет радует своих зрителей. Главным достоинством Ярославского детского театра является актеры. </a:t>
            </a:r>
          </a:p>
        </p:txBody>
      </p:sp>
      <p:pic>
        <p:nvPicPr>
          <p:cNvPr id="5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7166"/>
            <a:ext cx="1714512" cy="2419683"/>
          </a:xfrm>
          <a:prstGeom prst="rect">
            <a:avLst/>
          </a:prstGeom>
          <a:noFill/>
        </p:spPr>
      </p:pic>
      <p:pic>
        <p:nvPicPr>
          <p:cNvPr id="23554" name="Picture 2" descr="https://www.yarcom.ru/sites/default/files/styles/x300/public/album_gallery/photos/2017/04/i1tTmbs-oTFQcJC.jpg?itok=PCDaPD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2"/>
            <a:ext cx="494994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6" descr="http://rweek.ru/wp-content/uploads/2015/12/DSC_0018-Large_JPG-300x2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429000"/>
            <a:ext cx="402467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tatic.tildacdn.com/tild6637-6238-4065-a463-393234653766/-/resize/504x/D34096C4-B52C-4314-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" y="0"/>
            <a:ext cx="912977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928670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 также в Ярославле очень много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музеев.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tatic.wixstatic.com/media/bbbda3_61e2e1c92da54587af354d33b371a8cf~mv2.png/v1/fill/w_96,h_138,al_c,usm_0.66_1.00_0.01/bbbda3_61e2e1c92da54587af354d33b371a8cf~mv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71472" y="285728"/>
            <a:ext cx="1410800" cy="1991055"/>
          </a:xfrm>
          <a:prstGeom prst="rect">
            <a:avLst/>
          </a:prstGeom>
          <a:noFill/>
        </p:spPr>
      </p:pic>
      <p:pic>
        <p:nvPicPr>
          <p:cNvPr id="22531" name="Picture 3" descr="https://xn----etbpheqfbgd9a.xn--p1ai/wp-content/uploads/2018/11/DSC_0861-1024x68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2928934"/>
            <a:ext cx="5488959" cy="3645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14480" y="1500174"/>
            <a:ext cx="671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Ярославский музей-заповедник – один из главных музеев в Ярославле. Здесь можно увидеть, как и  исторические ценности, так и животных. Посетителей привлекают разные макеты. Это «Семья медведей» и «Семья волков», «Лоси», «Рысь» и другие.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285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22</cp:revision>
  <dcterms:created xsi:type="dcterms:W3CDTF">2020-04-29T08:00:53Z</dcterms:created>
  <dcterms:modified xsi:type="dcterms:W3CDTF">2020-04-30T13:48:29Z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983599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