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83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2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50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37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82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87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50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69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47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40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00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40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310040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«ДЕТСКИЙ САД № 192»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научить ребёнка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рисовать дерево.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29490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Кокорева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145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Рисуем куст у дерева</a:t>
            </a:r>
            <a:endParaRPr lang="ru-RU" sz="4000" dirty="0"/>
          </a:p>
        </p:txBody>
      </p:sp>
      <p:pic>
        <p:nvPicPr>
          <p:cNvPr id="8194" name="Picture 2" descr="C:\Users\150454\Desktop\дерево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628800"/>
            <a:ext cx="6840760" cy="31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08518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Берём обычную белую салфетку, мнём её, намазываем нужное место водой, и прикладываем салфетку. </a:t>
            </a:r>
          </a:p>
        </p:txBody>
      </p:sp>
    </p:spTree>
    <p:extLst>
      <p:ext uri="{BB962C8B-B14F-4D97-AF65-F5344CB8AC3E}">
        <p14:creationId xmlns:p14="http://schemas.microsoft.com/office/powerpoint/2010/main" xmlns="" val="294736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50454\Desktop\дерево\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1753"/>
            <a:ext cx="6913562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3120" y="4581128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Белая салфетка – это наш кустарник. Осталось нарисовать крону. Вместо кисточки </a:t>
            </a:r>
            <a:r>
              <a:rPr lang="ru-RU" sz="2400" dirty="0" smtClean="0"/>
              <a:t>можно </a:t>
            </a:r>
            <a:r>
              <a:rPr lang="ru-RU" sz="2400" dirty="0"/>
              <a:t>взять </a:t>
            </a:r>
            <a:r>
              <a:rPr lang="ru-RU" sz="2400" dirty="0" smtClean="0"/>
              <a:t>помазок (или широкую кисть). </a:t>
            </a:r>
            <a:r>
              <a:rPr lang="ru-RU" sz="2400" dirty="0"/>
              <a:t>Макаем его в гуашевую краску, и рисуем крону. </a:t>
            </a:r>
          </a:p>
        </p:txBody>
      </p:sp>
    </p:spTree>
    <p:extLst>
      <p:ext uri="{BB962C8B-B14F-4D97-AF65-F5344CB8AC3E}">
        <p14:creationId xmlns:p14="http://schemas.microsoft.com/office/powerpoint/2010/main" xmlns="" val="239074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50454\Desktop\дерево\1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232" y="692696"/>
            <a:ext cx="6985000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30120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Прорисовываем </a:t>
            </a:r>
            <a:r>
              <a:rPr lang="ru-RU" sz="2400" dirty="0"/>
              <a:t>ветки, и куст готов.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531083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Выполненная работа</a:t>
            </a:r>
            <a:endParaRPr lang="ru-RU" sz="4000" dirty="0"/>
          </a:p>
        </p:txBody>
      </p:sp>
      <p:pic>
        <p:nvPicPr>
          <p:cNvPr id="11266" name="Picture 2" descr="C:\Users\150454\Desktop\дерево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75656" y="1196752"/>
            <a:ext cx="64807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594928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Молодцы! С заданием справились.</a:t>
            </a:r>
          </a:p>
        </p:txBody>
      </p:sp>
    </p:spTree>
    <p:extLst>
      <p:ext uri="{BB962C8B-B14F-4D97-AF65-F5344CB8AC3E}">
        <p14:creationId xmlns:p14="http://schemas.microsoft.com/office/powerpoint/2010/main" xmlns="" val="268660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нам понадобится?</a:t>
            </a:r>
            <a:endParaRPr lang="ru-RU" dirty="0"/>
          </a:p>
        </p:txBody>
      </p:sp>
      <p:pic>
        <p:nvPicPr>
          <p:cNvPr id="1026" name="Picture 2" descr="C:\Users\150454\Desktop\дерево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0200"/>
            <a:ext cx="45365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299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ea typeface="Calibri"/>
                <a:cs typeface="Times New Roman"/>
              </a:rPr>
              <a:t/>
            </a:r>
            <a:br>
              <a:rPr lang="ru-RU" sz="3600" dirty="0" smtClean="0">
                <a:ea typeface="Calibri"/>
                <a:cs typeface="Times New Roman"/>
              </a:rPr>
            </a:br>
            <a:r>
              <a:rPr lang="ru-RU" sz="3600" dirty="0" smtClean="0">
                <a:ea typeface="Calibri"/>
                <a:cs typeface="Times New Roman"/>
              </a:rPr>
              <a:t>Как </a:t>
            </a:r>
            <a:r>
              <a:rPr lang="ru-RU" sz="3600" dirty="0">
                <a:ea typeface="Calibri"/>
                <a:cs typeface="Times New Roman"/>
              </a:rPr>
              <a:t>быстро сделать яркий, красивый фон для продуктивной деятельности?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>
              <a:ea typeface="Calibri"/>
              <a:cs typeface="Times New Roman"/>
            </a:endParaRPr>
          </a:p>
        </p:txBody>
      </p:sp>
      <p:pic>
        <p:nvPicPr>
          <p:cNvPr id="2050" name="Picture 2" descr="C:\Users\150454\Desktop\дерево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1926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676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08063" y="836613"/>
            <a:ext cx="8135937" cy="528955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Иногда случается, что приготовить фоны для художественного творчества заблаговременно не получается. Тогда на выручку может прийти следующий приём: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Наносим на лист мазками гуашевую краску, берём влажную салфетку и растираем краску по всему листу (краска высыхает моментально).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29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sz="4000" dirty="0" smtClean="0">
                <a:ea typeface="Calibri"/>
                <a:cs typeface="Times New Roman"/>
              </a:rPr>
              <a:t>Как </a:t>
            </a:r>
            <a:r>
              <a:rPr lang="ru-RU" sz="4000" dirty="0">
                <a:ea typeface="Calibri"/>
                <a:cs typeface="Times New Roman"/>
              </a:rPr>
              <a:t>научить ребёнка рисовать дерево?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074" name="Picture 2" descr="C:\Users\150454\Desktop\дерево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544616" cy="31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653136"/>
            <a:ext cx="6516216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Рисуем снизу вверх, прикладываем кисточку вниз листа и ведём кисточку вверх. Получается ствол (вверху тонкий, внизу толстый).</a:t>
            </a:r>
          </a:p>
        </p:txBody>
      </p:sp>
    </p:spTree>
    <p:extLst>
      <p:ext uri="{BB962C8B-B14F-4D97-AF65-F5344CB8AC3E}">
        <p14:creationId xmlns:p14="http://schemas.microsoft.com/office/powerpoint/2010/main" xmlns="" val="29547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r>
              <a:rPr lang="ru-RU" dirty="0" smtClean="0">
                <a:ea typeface="Calibri"/>
                <a:cs typeface="Times New Roman"/>
              </a:rPr>
              <a:t>Рисуем </a:t>
            </a:r>
            <a:r>
              <a:rPr lang="ru-RU" dirty="0">
                <a:ea typeface="Calibri"/>
                <a:cs typeface="Times New Roman"/>
              </a:rPr>
              <a:t>ветки</a:t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098" name="Picture 2" descr="C:\Users\150454\Desktop\дерево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480720" cy="31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869160"/>
            <a:ext cx="7488832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Прикладываем кисточку вниз ствола, ведём её вверх, пытаясь обвести ствол, а вверху уводим кисточку в сторону. Получаются ветки.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84132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ea typeface="Calibri"/>
                <a:cs typeface="Times New Roman"/>
              </a:rPr>
              <a:t>Рисуем ветки другим способом.</a:t>
            </a:r>
          </a:p>
        </p:txBody>
      </p:sp>
      <p:pic>
        <p:nvPicPr>
          <p:cNvPr id="5122" name="Picture 2" descr="C:\Users\150454\Desktop\дерево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203139"/>
            <a:ext cx="655272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01317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a typeface="Calibri"/>
                <a:cs typeface="Times New Roman"/>
              </a:rPr>
              <a:t>Если детям трудно прорисовать ветки кисточкой, можно выложить их из жгутиков пластилина. Пластилин можно покрасить.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3912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50454\Desktop\дерево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128792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869160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Берём кисточку и макаем в гуашевую краску, затем мылим её о кусок мыла, пока не появится пена, и прорисовываем пластилиновые ветки. Рисовать мыльной пеной детям очень нравится.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169099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ea typeface="Calibri"/>
                <a:cs typeface="Times New Roman"/>
              </a:rPr>
              <a:t>Как нарисовать крону?</a:t>
            </a:r>
            <a:endParaRPr lang="ru-RU" sz="4000" dirty="0"/>
          </a:p>
        </p:txBody>
      </p:sp>
      <p:pic>
        <p:nvPicPr>
          <p:cNvPr id="7170" name="Picture 2" descr="C:\Users\150454\Desktop\дерево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552728" cy="31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58112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Можно использовать необычный способ. Если </a:t>
            </a:r>
            <a:r>
              <a:rPr lang="ru-RU" sz="2400" dirty="0"/>
              <a:t>рисуем осеннее дерево, то можно использовать пакетики чая «</a:t>
            </a:r>
            <a:r>
              <a:rPr lang="ru-RU" sz="2400" dirty="0" err="1"/>
              <a:t>каркаде</a:t>
            </a:r>
            <a:r>
              <a:rPr lang="ru-RU" sz="2400" dirty="0"/>
              <a:t>», «шиповник». Макаем пакетик в холодную воду, отжимаем и рисуем. Добавляем немного краски. Получается очень ярко, быстро, красиво.</a:t>
            </a:r>
          </a:p>
        </p:txBody>
      </p:sp>
    </p:spTree>
    <p:extLst>
      <p:ext uri="{BB962C8B-B14F-4D97-AF65-F5344CB8AC3E}">
        <p14:creationId xmlns:p14="http://schemas.microsoft.com/office/powerpoint/2010/main" xmlns="" val="1336484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265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МУНИЦИПАЛЬНОЕ ДОШКОЛЬНОЕ ОБРАЗОВАТЕЛЬНОЕ УЧРЕЖДЕНИЕ  «ДЕТСКИЙ САД № 192»  Как научить ребёнка  рисовать дерево. </vt:lpstr>
      <vt:lpstr>Что нам понадобится?</vt:lpstr>
      <vt:lpstr> Как быстро сделать яркий, красивый фон для продуктивной деятельности? </vt:lpstr>
      <vt:lpstr>Слайд 4</vt:lpstr>
      <vt:lpstr> Как научить ребёнка рисовать дерево? </vt:lpstr>
      <vt:lpstr> Рисуем ветки </vt:lpstr>
      <vt:lpstr>Рисуем ветки другим способом.</vt:lpstr>
      <vt:lpstr>Слайд 8</vt:lpstr>
      <vt:lpstr>Как нарисовать крону?</vt:lpstr>
      <vt:lpstr>Рисуем куст у дерева</vt:lpstr>
      <vt:lpstr>Слайд 11</vt:lpstr>
      <vt:lpstr>Слайд 12</vt:lpstr>
      <vt:lpstr>Выполненная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научить ребёнка рисовать дерево?</dc:title>
  <dc:creator>150454</dc:creator>
  <cp:lastModifiedBy>Irina</cp:lastModifiedBy>
  <cp:revision>7</cp:revision>
  <dcterms:created xsi:type="dcterms:W3CDTF">2017-10-30T19:20:20Z</dcterms:created>
  <dcterms:modified xsi:type="dcterms:W3CDTF">2020-04-05T07:47:11Z</dcterms:modified>
</cp:coreProperties>
</file>