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8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5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7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8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6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04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33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7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2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E176-31D3-461F-8588-B218F79677C4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033-2F36-48F5-A1CE-A75760872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stol.com.ua/pic/201402/1024x768/nastol.com.ua-850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22764" y="2494369"/>
            <a:ext cx="676479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CC00"/>
                </a:solidFill>
                <a:effectLst/>
              </a:rPr>
              <a:t>Весна пришла</a:t>
            </a:r>
            <a:endParaRPr lang="ru-RU" sz="6600" b="1" cap="none" spc="0" dirty="0">
              <a:ln w="22225">
                <a:solidFill>
                  <a:srgbClr val="00B050"/>
                </a:solidFill>
                <a:prstDash val="solid"/>
              </a:ln>
              <a:solidFill>
                <a:srgbClr val="00CC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68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018.radikal.ru/i500/1504/f0/2c500c080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82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51738" y="963021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Если снег повсюду тает,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День становится длинней,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Если все зазеленело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И в полях звенит ручей,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Если стал теплее ветер,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Если птицам не до сна,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</a:rPr>
              <a:t>Если солнце ярче светит,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</a:rPr>
              <a:t>Значит, к нам пришла весна. </a:t>
            </a:r>
          </a:p>
        </p:txBody>
      </p:sp>
    </p:spTree>
    <p:extLst>
      <p:ext uri="{BB962C8B-B14F-4D97-AF65-F5344CB8AC3E}">
        <p14:creationId xmlns:p14="http://schemas.microsoft.com/office/powerpoint/2010/main" val="40000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2.infourok.ru/uploads/ex/0137/000740ae-a7ed8308/hello_html_m24525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26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84322" y="846111"/>
            <a:ext cx="28284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Тает снег,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Появляются проталины,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Бегут ручейки.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1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atic.vecteezy.com/system/resources/previews/000/087/178/original/melting-snow-vector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44151" y="6292334"/>
            <a:ext cx="3617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Солнце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светит ярче и теплее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греет.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1008348/8eb30fa8-5cb9-450b-a8d7-f95ebfa58a0b/s1200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4280885" cy="457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i.pinimg.com/originals/44/87/60/44876051bf702e076652d24d77f30b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0885" y="0"/>
            <a:ext cx="48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5934" y="5454597"/>
            <a:ext cx="2969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«Весенняя капель»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5015" y="4993629"/>
            <a:ext cx="3351771" cy="1491254"/>
          </a:xfrm>
          <a:prstGeom prst="rect">
            <a:avLst/>
          </a:prstGeom>
          <a:noFill/>
          <a:ln w="539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img4.goodfon.ru/wallpaper/nbig/7/b3/flowering-spring-vesna-tsveten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2krota.ru/wp-content/uploads/2019/10/i-1024x67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4403" y="274473"/>
            <a:ext cx="2964596" cy="251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3.nat-geo.ru/images/2019/5/17/e26c7a90486b4ad4b53ff39a9261848f.max-1200x80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24722" y="191382"/>
            <a:ext cx="2312277" cy="337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pp.userapi.com/c633831/v633831440/56a0/KC97ad_vW9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907" y="3369553"/>
            <a:ext cx="2680139" cy="287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avatars.mds.yandex.net/get-pdb/2493086/7603ba51-af1d-405a-a8c0-1b1b71ee86ba/s120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1208" y="868751"/>
            <a:ext cx="2641304" cy="25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c.pxhere.com/photos/bb/2b/photo-12476.jpg!d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9124" y="4282408"/>
            <a:ext cx="3289736" cy="246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17384" y="2849787"/>
            <a:ext cx="1713186" cy="33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Грач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65267" y="3607250"/>
            <a:ext cx="1713186" cy="33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Скворец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0922" y="6303578"/>
            <a:ext cx="1713186" cy="33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Ласточка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87012" y="3710148"/>
            <a:ext cx="1713186" cy="33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Соловей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avatars.mds.yandex.net/get-pdb/236760/05844257-e6d4-47db-9fbd-786a9148db3b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4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nibler.ru/uploads/users/3132/2012-03-02/%D0%BF%D1%80%D0%BE%D1%81%D0%BD%D1%83%D0%BB%D1%81%D1%8F-%D0%B2%D0%B5%D1%81%D0%BD%D1%83-%D0%BF%D0%BE%D1%87%D1%83%D1%8F%D0%BB-%D0%BA%D0%B0%D1%80%D1%82%D0%B8%D0%BD%D0%BA%D0%B8%20%D0%BA%D0%BE%D1%88%D0%BA%D0%B8-%D1%81%D0%BE%D0%B1%D0%B0%D0%BA%D0%B8-%D1%81%D0%BC%D0%B5%D1%88%D0%BD%D1%8B%D0%B5%20%D0%B6%D0%B8%D0%B2%D0%BE%D1%82%D0%BD%D1%8B%D0%B5-%D0%BA%D0%BE%D1%82%D1%8D_19586925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778" y="211115"/>
            <a:ext cx="5069946" cy="4318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avatars.mds.yandex.net/get-pdb/964102/a8e86abd-63f9-4a3f-8be7-aadc804621b5/s12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0256" y="3673310"/>
            <a:ext cx="4250588" cy="289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2981" y="5061098"/>
            <a:ext cx="3602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Весной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посыпаются лесные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звери.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b1.culture.ru/c/676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4644" y="6260803"/>
            <a:ext cx="162711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Подснежники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037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73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пришла</dc:title>
  <dc:creator>Галка</dc:creator>
  <cp:lastModifiedBy>Пользователь Windows</cp:lastModifiedBy>
  <cp:revision>10</cp:revision>
  <dcterms:created xsi:type="dcterms:W3CDTF">2020-03-01T11:32:25Z</dcterms:created>
  <dcterms:modified xsi:type="dcterms:W3CDTF">2020-04-21T17:34:24Z</dcterms:modified>
</cp:coreProperties>
</file>