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90" r:id="rId3"/>
    <p:sldId id="291" r:id="rId4"/>
    <p:sldId id="292" r:id="rId5"/>
    <p:sldId id="293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294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50" d="100"/>
          <a:sy n="50" d="100"/>
        </p:scale>
        <p:origin x="126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98DA2-A05C-4EFC-9EF7-3AAE2ED6ACB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9EF63-4301-40C1-933A-63B9DCD239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latin typeface="Arial"/>
              </a:rPr>
              <a:t>Кит</a:t>
            </a:r>
          </a:p>
          <a:p>
            <a:r>
              <a:rPr lang="ru-RU">
                <a:latin typeface="Arial"/>
              </a:rPr>
              <a:t>кит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10" name="Полилиния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9D3B34-6AD9-4DDF-9C6A-30A5B5E7A002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DD7EEB-C62D-4FA3-9A55-745C6E85B50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ndAc>
      <p:stSnd loop="1">
        <p:snd r:embed="rId13" name="applaus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44;&#1077;&#1090;&#1089;&#1082;&#1072;&#1103;%20&#1084;&#1091;&#1079;&#1099;&#1082;&#1072;\&#1052;&#1086;&#1088;&#1089;&#1082;&#1072;&#1103;%20&#1074;&#1086;&#1076;&#1072;%20&#1080;%20&#1077;&#1105;%20&#1086;&#1073;&#1080;&#1090;&#1072;&#1090;256.wav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44;&#1077;&#1090;&#1089;&#1082;&#1072;&#1103;%20&#1084;&#1091;&#1079;&#1099;&#1082;&#1072;\&#1052;&#1086;&#1088;&#1089;&#1082;&#1072;&#1103;%20&#1074;&#1086;&#1076;&#1072;%20&#1080;%20&#1077;&#1105;%20&#1086;&#1073;&#1080;&#1090;&#1072;&#1090;256.wav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980728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Морские обитатели</a:t>
            </a:r>
            <a:endParaRPr lang="ru-RU" sz="6000" b="1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Морская вода и её обитат256.wav">
            <a:hlinkClick r:id="" action="ppaction://media"/>
          </p:cNvPr>
          <p:cNvPicPr>
            <a:picLocks noRot="1" noChangeAspect="1"/>
          </p:cNvPicPr>
          <p:nvPr>
            <a:audioFile r:link="rId1"/>
            <p:extLst/>
          </p:nvPr>
        </p:nvPicPr>
        <p:blipFill>
          <a:blip r:embed="rId4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afterEffect">
                                  <p:childTnLs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8916" name="Picture 4" descr="e3661b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691680" y="836712"/>
            <a:ext cx="3548063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ru-RU" sz="5400" b="1" i="1">
                <a:solidFill>
                  <a:srgbClr val="FFFF00"/>
                </a:solidFill>
                <a:latin typeface="Bookman Old Style" pitchFamily="18" charset="0"/>
              </a:rPr>
              <a:t>К</a:t>
            </a:r>
            <a:r>
              <a:rPr lang="ru-RU" sz="5400" b="1" i="1" smtClean="0">
                <a:solidFill>
                  <a:srgbClr val="FFFF00"/>
                </a:solidFill>
                <a:latin typeface="Bookman Old Style" pitchFamily="18" charset="0"/>
              </a:rPr>
              <a:t>ит</a:t>
            </a:r>
            <a:endParaRPr lang="ru-RU" sz="5400" b="1" i="1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4036" name="Picture 4" descr="1343065618_jivitniy_mir041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971600" y="404664"/>
            <a:ext cx="3427541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FFFF00"/>
                </a:solidFill>
                <a:latin typeface="Bookman Old Style" pitchFamily="18" charset="0"/>
              </a:rPr>
              <a:t>Д</a:t>
            </a:r>
            <a:r>
              <a:rPr lang="ru-RU" sz="4400" b="1" i="1" smtClean="0">
                <a:solidFill>
                  <a:srgbClr val="FFFF00"/>
                </a:solidFill>
                <a:latin typeface="Bookman Old Style" pitchFamily="18" charset="0"/>
              </a:rPr>
              <a:t>ельфины</a:t>
            </a:r>
            <a:endParaRPr lang="ru-RU" sz="4400" b="1" i="1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eef crab (96567 bytes) (added 26 Oct 99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23528" y="3090346"/>
            <a:ext cx="4032448" cy="3285699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5" name="Picture 8" descr="coral crab (102264 bytes) (added 27 Oct 99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0" y="3068960"/>
            <a:ext cx="4348897" cy="3292798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6" name="Picture 5" descr="lithEdblCrab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620688"/>
            <a:ext cx="2736850" cy="232568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7" name="Прямоугольник 6"/>
          <p:cNvSpPr/>
          <p:nvPr/>
        </p:nvSpPr>
        <p:spPr>
          <a:xfrm>
            <a:off x="4067944" y="90872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smtClean="0">
                <a:solidFill>
                  <a:srgbClr val="FFFF00"/>
                </a:solidFill>
                <a:latin typeface="Bookman Old Style" pitchFamily="18" charset="0"/>
              </a:rPr>
              <a:t>А этот морской житель – краб.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5584dcca5d48342870c81dfdf37ebbd_344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76672"/>
            <a:ext cx="3672408" cy="41044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morskie_konki_i_morskie_drakony_readmas.ru_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132856"/>
            <a:ext cx="5066542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779912" y="764704"/>
            <a:ext cx="50481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МОРСКОЙ КОНЁК</a:t>
            </a:r>
            <a:endParaRPr lang="ru-RU" sz="4000" b="1" i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941168"/>
            <a:ext cx="428396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И ещё множество живых существ и растений …</a:t>
            </a:r>
            <a:endParaRPr lang="ru-RU" sz="2800" b="1" i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ello_html_5cb75f4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20986"/>
            <a:ext cx="9144000" cy="553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33265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Морские обитатели очень разные</a:t>
            </a:r>
            <a:endParaRPr lang="ru-RU" sz="4000" b="1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Морская вода и её обитат256.wav">
            <a:hlinkClick r:id="" action="ppaction://media"/>
          </p:cNvPr>
          <p:cNvPicPr>
            <a:picLocks noRot="1" noChangeAspect="1"/>
          </p:cNvPicPr>
          <p:nvPr>
            <a:audioFile r:link="rId1"/>
            <p:extLst/>
          </p:nvPr>
        </p:nvPicPr>
        <p:blipFill>
          <a:blip r:embed="rId4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afterEffect">
                                  <p:childTnLs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дельфины, море, водоросли, рыбы, кораллы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-7782"/>
            <a:ext cx="9144000" cy="68657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188640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smtClean="0">
                <a:solidFill>
                  <a:schemeClr val="bg1"/>
                </a:solidFill>
                <a:latin typeface="Bookman Old Style" pitchFamily="18" charset="0"/>
              </a:rPr>
              <a:t>В море обитает множество удивительных существ</a:t>
            </a:r>
            <a:endParaRPr lang="ru-RU" sz="3200" b="1" i="1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Рисунок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3213100"/>
            <a:ext cx="4500563" cy="3644900"/>
          </a:xfrm>
        </p:spPr>
      </p:pic>
      <p:pic>
        <p:nvPicPr>
          <p:cNvPr id="15364" name="Picture 4" descr="Рисунок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0" y="0"/>
            <a:ext cx="4572000" cy="3219450"/>
          </a:xfrm>
          <a:prstGeom prst="rect">
            <a:avLst/>
          </a:prstGeom>
          <a:noFill/>
        </p:spPr>
      </p:pic>
      <p:pic>
        <p:nvPicPr>
          <p:cNvPr id="15365" name="Picture 5" descr="Рисунок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0"/>
            <a:ext cx="4572000" cy="3213100"/>
          </a:xfrm>
          <a:prstGeom prst="rect">
            <a:avLst/>
          </a:prstGeom>
          <a:noFill/>
        </p:spPr>
      </p:pic>
      <p:pic>
        <p:nvPicPr>
          <p:cNvPr id="15366" name="Picture 6" descr="Рисунок3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427984" y="3212976"/>
            <a:ext cx="4716016" cy="3645024"/>
          </a:xfrm>
          <a:prstGeom prst="rect">
            <a:avLst/>
          </a:prstGeom>
          <a:noFill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63713" y="260350"/>
            <a:ext cx="1841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671638" y="228600"/>
            <a:ext cx="242245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FF00"/>
                </a:solidFill>
                <a:latin typeface="Bookman Old Style" pitchFamily="18" charset="0"/>
              </a:rPr>
              <a:t>Яркие рыбки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Рисунок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126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4391025" y="0"/>
            <a:ext cx="4752975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С</a:t>
            </a:r>
            <a:r>
              <a:rPr lang="ru-RU" sz="48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кат</a:t>
            </a:r>
            <a:endParaRPr lang="ru-RU" sz="4800" b="1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ep01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2530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580112" y="620688"/>
            <a:ext cx="5216525" cy="1268413"/>
          </a:xfrm>
        </p:spPr>
        <p:txBody>
          <a:bodyPr/>
          <a:lstStyle/>
          <a:p>
            <a:pPr algn="l" eaLnBrk="1" hangingPunct="1"/>
            <a:r>
              <a:rPr lang="ru-RU" b="1" i="1" smtClean="0">
                <a:solidFill>
                  <a:srgbClr val="FFFF00"/>
                </a:solidFill>
                <a:latin typeface="Bookman Old Style" pitchFamily="18" charset="0"/>
              </a:rPr>
              <a:t>Осьминог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5733256"/>
            <a:ext cx="5184576" cy="69269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i="1" smtClean="0">
                <a:solidFill>
                  <a:srgbClr val="FFFF00"/>
                </a:solidFill>
                <a:latin typeface="Bookman Old Style" pitchFamily="18" charset="0"/>
              </a:rPr>
              <a:t>Морская звезда</a:t>
            </a:r>
          </a:p>
        </p:txBody>
      </p:sp>
      <p:pic>
        <p:nvPicPr>
          <p:cNvPr id="4" name="Рисунок 3" descr="57007050_s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76672"/>
            <a:ext cx="7996014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Рисунок9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6626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1259632" y="404664"/>
            <a:ext cx="6588125" cy="70532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i="1" smtClean="0">
                <a:solidFill>
                  <a:srgbClr val="FFFF00"/>
                </a:solidFill>
                <a:latin typeface="Bookman Old Style" pitchFamily="18" charset="0"/>
              </a:rPr>
              <a:t>Морская черепаха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 descr="Рисунок1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9698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404664"/>
            <a:ext cx="4284663" cy="821953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FFFF00"/>
                </a:solidFill>
                <a:latin typeface="Bookman Old Style" pitchFamily="18" charset="0"/>
              </a:rPr>
              <a:t>Кораллы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56576" y="476672"/>
            <a:ext cx="45719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228184" y="1340768"/>
            <a:ext cx="2207656" cy="7694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ru-RU" sz="4400" b="1" i="1" smtClean="0">
                <a:solidFill>
                  <a:srgbClr val="FFFF00"/>
                </a:solidFill>
                <a:latin typeface="Bookman Old Style" pitchFamily="18" charset="0"/>
              </a:rPr>
              <a:t>Акулы</a:t>
            </a:r>
            <a:endParaRPr lang="ru-RU" sz="4400" b="1" i="1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6" name="Содержимое 5" descr="c6f92abc26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88640"/>
            <a:ext cx="5376598" cy="40324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0_81550_1207606c_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420" y="2924944"/>
            <a:ext cx="3271843" cy="35283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Arial"/>
        <a:cs typeface="Arial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Arial"/>
        <a:cs typeface="Arial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990</TotalTime>
  <Words>43</Words>
  <Application>Microsoft Office PowerPoint</Application>
  <PresentationFormat>Экран (4:3)</PresentationFormat>
  <Paragraphs>17</Paragraphs>
  <Slides>14</Slides>
  <Notes>1</Notes>
  <HiddenSlides>1</HiddenSlides>
  <MMClips>2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Bookman Old Style</vt:lpstr>
      <vt:lpstr>Calibri</vt:lpstr>
      <vt:lpstr>Constantia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Скат</vt:lpstr>
      <vt:lpstr>Осьминог</vt:lpstr>
      <vt:lpstr>Морская звезда</vt:lpstr>
      <vt:lpstr>Морская черепаха</vt:lpstr>
      <vt:lpstr>Кораллы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рр</dc:creator>
  <cp:lastModifiedBy>150454</cp:lastModifiedBy>
  <cp:revision>139</cp:revision>
  <dcterms:created xsi:type="dcterms:W3CDTF">2014-03-28T05:42:03Z</dcterms:created>
  <dcterms:modified xsi:type="dcterms:W3CDTF">2020-04-20T11:07:35Z</dcterms:modified>
</cp:coreProperties>
</file>