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65" r:id="rId2"/>
    <p:sldId id="26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58" autoAdjust="0"/>
  </p:normalViewPr>
  <p:slideViewPr>
    <p:cSldViewPr>
      <p:cViewPr varScale="1">
        <p:scale>
          <a:sx n="80" d="100"/>
          <a:sy n="80" d="100"/>
        </p:scale>
        <p:origin x="90" y="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98DA2-A05C-4EFC-9EF7-3AAE2ED6ACB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9EF63-4301-40C1-933A-63B9DCD239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>
                <a:latin typeface="Arial" charset="0"/>
              </a:rPr>
              <a:t>Кит</a:t>
            </a:r>
          </a:p>
          <a:p>
            <a:r>
              <a:rPr lang="ru-RU">
                <a:latin typeface="Arial" charset="0"/>
              </a:rPr>
              <a:t>кит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B34-6AD9-4DDF-9C6A-30A5B5E7A00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7EEB-C62D-4FA3-9A55-745C6E85B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 loop="1">
        <p:snd r:embed="rId1" name="applaus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B34-6AD9-4DDF-9C6A-30A5B5E7A00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7EEB-C62D-4FA3-9A55-745C6E85B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 loop="1">
        <p:snd r:embed="rId1" name="applaus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B34-6AD9-4DDF-9C6A-30A5B5E7A00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7EEB-C62D-4FA3-9A55-745C6E85B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 loop="1"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B34-6AD9-4DDF-9C6A-30A5B5E7A00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7EEB-C62D-4FA3-9A55-745C6E85B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 loop="1"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B34-6AD9-4DDF-9C6A-30A5B5E7A00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7EEB-C62D-4FA3-9A55-745C6E85B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 loop="1">
        <p:snd r:embed="rId1" name="applaus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B34-6AD9-4DDF-9C6A-30A5B5E7A00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7EEB-C62D-4FA3-9A55-745C6E85B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 loop="1">
        <p:snd r:embed="rId1" name="applaus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B34-6AD9-4DDF-9C6A-30A5B5E7A00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7EEB-C62D-4FA3-9A55-745C6E85B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 loop="1">
        <p:snd r:embed="rId1" name="applaus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B34-6AD9-4DDF-9C6A-30A5B5E7A00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7EEB-C62D-4FA3-9A55-745C6E85B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 loop="1">
        <p:snd r:embed="rId1" name="applaus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B34-6AD9-4DDF-9C6A-30A5B5E7A00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7EEB-C62D-4FA3-9A55-745C6E85B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 loop="1">
        <p:snd r:embed="rId1" name="applaus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B34-6AD9-4DDF-9C6A-30A5B5E7A00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D7EEB-C62D-4FA3-9A55-745C6E85B5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ndAc>
      <p:stSnd loop="1">
        <p:snd r:embed="rId1" name="applaus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3B34-6AD9-4DDF-9C6A-30A5B5E7A00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DD7EEB-C62D-4FA3-9A55-745C6E85B5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ndAc>
      <p:stSnd loop="1">
        <p:snd r:embed="rId1" name="applaus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9D3B34-6AD9-4DDF-9C6A-30A5B5E7A002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DD7EEB-C62D-4FA3-9A55-745C6E85B50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sndAc>
      <p:stSnd loop="1">
        <p:snd r:embed="rId13" name="applause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 descr="Рисунок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3213100"/>
            <a:ext cx="4500563" cy="3644900"/>
          </a:xfrm>
        </p:spPr>
      </p:pic>
      <p:pic>
        <p:nvPicPr>
          <p:cNvPr id="15364" name="Picture 4" descr="Рисунок1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572000" y="0"/>
            <a:ext cx="4572000" cy="3219450"/>
          </a:xfrm>
          <a:prstGeom prst="rect">
            <a:avLst/>
          </a:prstGeom>
          <a:noFill/>
        </p:spPr>
      </p:pic>
      <p:pic>
        <p:nvPicPr>
          <p:cNvPr id="15365" name="Picture 5" descr="Рисунок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0" y="0"/>
            <a:ext cx="4572000" cy="3213100"/>
          </a:xfrm>
          <a:prstGeom prst="rect">
            <a:avLst/>
          </a:prstGeom>
          <a:noFill/>
        </p:spPr>
      </p:pic>
      <p:pic>
        <p:nvPicPr>
          <p:cNvPr id="15366" name="Picture 6" descr="Рисунок3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4427984" y="3212976"/>
            <a:ext cx="4716016" cy="3645024"/>
          </a:xfrm>
          <a:prstGeom prst="rect">
            <a:avLst/>
          </a:prstGeom>
          <a:noFill/>
        </p:spPr>
      </p:pic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763713" y="260350"/>
            <a:ext cx="18415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671638" y="228600"/>
            <a:ext cx="242245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FF00"/>
                </a:solidFill>
                <a:latin typeface="Bookman Old Style" pitchFamily="18" charset="0"/>
              </a:rPr>
              <a:t>Яркие рыбки</a:t>
            </a:r>
          </a:p>
        </p:txBody>
      </p:sp>
    </p:spTree>
    <p:extLst>
      <p:ext uri="{BB962C8B-B14F-4D97-AF65-F5344CB8AC3E}">
        <p14:creationId xmlns:p14="http://schemas.microsoft.com/office/powerpoint/2010/main" val="400359613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5584dcca5d48342870c81dfdf37ebbd_3443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51520" y="476672"/>
            <a:ext cx="3672408" cy="41044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morskie_konki_i_morskie_drakony_readmas.ru_1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923928" y="2132856"/>
            <a:ext cx="5066542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779912" y="764704"/>
            <a:ext cx="504817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МОРСКОЙ КОНЁК</a:t>
            </a:r>
            <a:endParaRPr lang="ru-RU" sz="40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941168"/>
            <a:ext cx="4283968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И ещё множество живых существ и растений …</a:t>
            </a:r>
            <a:endParaRPr lang="ru-RU" sz="28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 descr="Рисунок6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11269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4714875" y="0"/>
            <a:ext cx="4429125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С</a:t>
            </a:r>
            <a:r>
              <a:rPr lang="ru-RU" sz="4800" b="1" i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кат</a:t>
            </a:r>
            <a:endParaRPr lang="ru-RU" sz="4800" b="1" i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4" name="Picture 2" descr="cep01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572000" y="3429000"/>
            <a:ext cx="4572000" cy="34290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5" name="Прямоугольник 4"/>
          <p:cNvSpPr/>
          <p:nvPr/>
        </p:nvSpPr>
        <p:spPr>
          <a:xfrm>
            <a:off x="1000100" y="4929198"/>
            <a:ext cx="3571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smtClean="0">
                <a:solidFill>
                  <a:srgbClr val="FFFF00"/>
                </a:solidFill>
                <a:latin typeface="Bookman Old Style" pitchFamily="18" charset="0"/>
              </a:rPr>
              <a:t>Осьминог</a:t>
            </a:r>
            <a:endParaRPr lang="ru-RU" sz="4800"/>
          </a:p>
        </p:txBody>
      </p:sp>
    </p:spTree>
    <p:extLst>
      <p:ext uri="{BB962C8B-B14F-4D97-AF65-F5344CB8AC3E}">
        <p14:creationId xmlns:p14="http://schemas.microsoft.com/office/powerpoint/2010/main" val="146082087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2123728" y="5733256"/>
            <a:ext cx="5184576" cy="69269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i="1" dirty="0" smtClean="0">
                <a:solidFill>
                  <a:srgbClr val="FFFF00"/>
                </a:solidFill>
                <a:latin typeface="Bookman Old Style" pitchFamily="18" charset="0"/>
              </a:rPr>
              <a:t>Морская звезда</a:t>
            </a:r>
          </a:p>
        </p:txBody>
      </p:sp>
      <p:pic>
        <p:nvPicPr>
          <p:cNvPr id="4" name="Рисунок 3" descr="57007050_star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11560" y="476672"/>
            <a:ext cx="7996014" cy="5184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 descr="Рисунок9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6626" name="Rectangle 7"/>
          <p:cNvSpPr>
            <a:spLocks noGrp="1" noChangeArrowheads="1"/>
          </p:cNvSpPr>
          <p:nvPr>
            <p:ph type="ctrTitle" idx="4294967295"/>
          </p:nvPr>
        </p:nvSpPr>
        <p:spPr>
          <a:xfrm>
            <a:off x="1259632" y="404664"/>
            <a:ext cx="6588125" cy="70532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i="1" dirty="0" smtClean="0">
                <a:solidFill>
                  <a:srgbClr val="FFFF00"/>
                </a:solidFill>
                <a:latin typeface="Bookman Old Style" pitchFamily="18" charset="0"/>
              </a:rPr>
              <a:t>Морская черепаха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4" descr="Рисунок10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9698" name="Rectangle 7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404664"/>
            <a:ext cx="4284663" cy="821953"/>
          </a:xfrm>
        </p:spPr>
        <p:txBody>
          <a:bodyPr/>
          <a:lstStyle/>
          <a:p>
            <a:pPr eaLnBrk="1" hangingPunct="1"/>
            <a:r>
              <a:rPr lang="ru-RU" b="1" i="1" dirty="0" smtClean="0">
                <a:solidFill>
                  <a:srgbClr val="FFFF00"/>
                </a:solidFill>
                <a:latin typeface="Bookman Old Style" pitchFamily="18" charset="0"/>
              </a:rPr>
              <a:t>Кораллы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756576" y="476672"/>
            <a:ext cx="45719" cy="1143000"/>
          </a:xfrm>
        </p:spPr>
        <p:txBody>
          <a:bodyPr/>
          <a:lstStyle/>
          <a:p>
            <a:endParaRPr lang="ru-RU" dirty="0" smtClean="0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6228184" y="1340768"/>
            <a:ext cx="22076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  <a:latin typeface="Bookman Old Style" pitchFamily="18" charset="0"/>
              </a:rPr>
              <a:t>Акулы</a:t>
            </a:r>
            <a:endParaRPr lang="ru-RU" sz="4400" b="1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pic>
        <p:nvPicPr>
          <p:cNvPr id="6" name="Содержимое 5" descr="c6f92abc2623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79512" y="188640"/>
            <a:ext cx="5376598" cy="40324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 descr="0_81550_1207606c_XL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708420" y="2924944"/>
            <a:ext cx="3271843" cy="35283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38916" name="Picture 4" descr="e3661b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691680" y="836712"/>
            <a:ext cx="35480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5400" b="1" i="1" dirty="0">
                <a:solidFill>
                  <a:srgbClr val="FFFF00"/>
                </a:solidFill>
                <a:latin typeface="Bookman Old Style" pitchFamily="18" charset="0"/>
              </a:rPr>
              <a:t>К</a:t>
            </a:r>
            <a:r>
              <a:rPr lang="ru-RU" sz="5400" b="1" i="1" dirty="0" smtClean="0">
                <a:solidFill>
                  <a:srgbClr val="FFFF00"/>
                </a:solidFill>
                <a:latin typeface="Bookman Old Style" pitchFamily="18" charset="0"/>
              </a:rPr>
              <a:t>ит</a:t>
            </a:r>
            <a:endParaRPr lang="ru-RU" sz="5400" b="1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4036" name="Picture 4" descr="1343065618_jivitniy_mir041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971600" y="404664"/>
            <a:ext cx="342754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FFFF00"/>
                </a:solidFill>
                <a:latin typeface="Bookman Old Style" pitchFamily="18" charset="0"/>
              </a:rPr>
              <a:t>Д</a:t>
            </a:r>
            <a:r>
              <a:rPr lang="ru-RU" sz="4400" b="1" i="1" dirty="0" smtClean="0">
                <a:solidFill>
                  <a:srgbClr val="FFFF00"/>
                </a:solidFill>
                <a:latin typeface="Bookman Old Style" pitchFamily="18" charset="0"/>
              </a:rPr>
              <a:t>ельфины</a:t>
            </a:r>
            <a:endParaRPr lang="ru-RU" sz="4400" b="1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reef crab (96567 bytes) (added 26 Oct 99)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3090346"/>
            <a:ext cx="4032448" cy="3285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coral crab (102264 bytes) (added 27 Oct 99)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3068960"/>
            <a:ext cx="4348897" cy="329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ithEdblCrab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55576" y="620688"/>
            <a:ext cx="2736850" cy="232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067944" y="90872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  <a:latin typeface="Bookman Old Style" pitchFamily="18" charset="0"/>
              </a:rPr>
              <a:t>А этот морской житель – краб.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980</TotalTime>
  <Words>31</Words>
  <Application>Microsoft Office PowerPoint</Application>
  <PresentationFormat>Экран (4:3)</PresentationFormat>
  <Paragraphs>14</Paragraphs>
  <Slides>10</Slides>
  <Notes>1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Calibri</vt:lpstr>
      <vt:lpstr>Constantia</vt:lpstr>
      <vt:lpstr>Wingdings 2</vt:lpstr>
      <vt:lpstr>Поток</vt:lpstr>
      <vt:lpstr>Презентация PowerPoint</vt:lpstr>
      <vt:lpstr>Скат</vt:lpstr>
      <vt:lpstr>Морская звезда</vt:lpstr>
      <vt:lpstr>Морская черепаха</vt:lpstr>
      <vt:lpstr>Кораллы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рр</dc:creator>
  <cp:lastModifiedBy>Пользователь Windows</cp:lastModifiedBy>
  <cp:revision>138</cp:revision>
  <dcterms:created xsi:type="dcterms:W3CDTF">2014-03-28T05:42:03Z</dcterms:created>
  <dcterms:modified xsi:type="dcterms:W3CDTF">2020-04-20T18:19:28Z</dcterms:modified>
</cp:coreProperties>
</file>