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804" r:id="rId1"/>
  </p:sldMasterIdLst>
  <p:sldIdLst>
    <p:sldId id="256" r:id="rId2"/>
    <p:sldId id="282" r:id="rId3"/>
    <p:sldId id="283" r:id="rId4"/>
    <p:sldId id="271" r:id="rId5"/>
    <p:sldId id="272" r:id="rId6"/>
    <p:sldId id="273" r:id="rId7"/>
    <p:sldId id="275" r:id="rId8"/>
    <p:sldId id="277" r:id="rId9"/>
    <p:sldId id="279" r:id="rId10"/>
    <p:sldId id="280" r:id="rId11"/>
    <p:sldId id="281" r:id="rId12"/>
    <p:sldId id="262" r:id="rId13"/>
    <p:sldId id="257" r:id="rId14"/>
    <p:sldId id="258" r:id="rId15"/>
    <p:sldId id="259" r:id="rId16"/>
    <p:sldId id="260" r:id="rId17"/>
    <p:sldId id="261" r:id="rId18"/>
    <p:sldId id="263" r:id="rId19"/>
    <p:sldId id="264" r:id="rId20"/>
    <p:sldId id="267" r:id="rId21"/>
    <p:sldId id="265" r:id="rId22"/>
    <p:sldId id="266" r:id="rId23"/>
    <p:sldId id="268" r:id="rId24"/>
    <p:sldId id="269" r:id="rId25"/>
    <p:sldId id="278" r:id="rId26"/>
    <p:sldId id="285" r:id="rId27"/>
    <p:sldId id="286" r:id="rId28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D5B2D8-987A-4531-8004-57007D165B76}" v="13" dt="2020-05-13T11:08:44.609"/>
  </p1510:revLst>
</p1510:revInfo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tags" Target="tags/tag1.xml" /><Relationship Id="rId3" Type="http://schemas.openxmlformats.org/officeDocument/2006/relationships/slide" Target="slides/slide2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microsoft.com/office/2015/10/relationships/revisionInfo" Target="revisionInfo.xml" /><Relationship Id="rId34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uri="{CE6537A1-D6FC-4f65-9D91-7224C49458BB}">
                <c15:showLeaderLines xmlns:c15="http://schemas.microsoft.com/office/drawing/2012/chart" value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другие животные</c:v>
                </c:pt>
                <c:pt idx="1">
                  <c:v>насекомые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4-4132-B601-21E903C4B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</c:plotArea>
    <c:legend>
      <c:legendPos/>
      <c:overlay val="0"/>
    </c:legend>
    <c:plotVisOnly val="1"/>
    <c:dispBlanksAs val="gap"/>
    <c:showDLblsOverMax val="0"/>
  </c:chart>
  <c:txPr>
    <a:bodyPr/>
    <a:p>
      <a:pPr>
        <a:defRPr sz="1800" smtId="4294967295"/>
      </a:pPr>
      <a:endParaRPr lang="ru-RU"/>
    </a:p>
  </c:txPr>
  <c:externalData r:id="rId1">
    <c:autoUpdate val="0"/>
  </c:externalData>
</c:chartSpac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EC581-DD3E-40AB-9BFF-FFC0673A6927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1BFBC-7B29-4179-817E-CBCE5D8978C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.jpeg" /><Relationship Id="rId11" Type="http://schemas.openxmlformats.org/officeDocument/2006/relationships/image" Target="../media/image11.jpeg" /><Relationship Id="rId12" Type="http://schemas.openxmlformats.org/officeDocument/2006/relationships/image" Target="../media/image12.jpeg" /><Relationship Id="rId13" Type="http://schemas.openxmlformats.org/officeDocument/2006/relationships/image" Target="../media/image13.jpeg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Relationship Id="rId7" Type="http://schemas.openxmlformats.org/officeDocument/2006/relationships/image" Target="../media/image7.jpeg" /><Relationship Id="rId8" Type="http://schemas.openxmlformats.org/officeDocument/2006/relationships/image" Target="../media/image8.jpeg" /><Relationship Id="rId9" Type="http://schemas.openxmlformats.org/officeDocument/2006/relationships/image" Target="../media/image9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9.jpeg" /><Relationship Id="rId2" Type="http://schemas.openxmlformats.org/officeDocument/2006/relationships/image" Target="../media/image2.jpeg" /><Relationship Id="rId3" Type="http://schemas.openxmlformats.org/officeDocument/2006/relationships/chart" Target="../charts/chart1.xml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Relationship Id="rId8" Type="http://schemas.openxmlformats.org/officeDocument/2006/relationships/image" Target="../media/image6.jpeg" /><Relationship Id="rId9" Type="http://schemas.openxmlformats.org/officeDocument/2006/relationships/image" Target="../media/image1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6.jpeg" /><Relationship Id="rId4" Type="http://schemas.openxmlformats.org/officeDocument/2006/relationships/image" Target="../media/image2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3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39.jpeg" /><Relationship Id="rId11" Type="http://schemas.openxmlformats.org/officeDocument/2006/relationships/image" Target="../media/image40.jpeg" /><Relationship Id="rId12" Type="http://schemas.openxmlformats.org/officeDocument/2006/relationships/image" Target="../media/image41.jpeg" /><Relationship Id="rId2" Type="http://schemas.openxmlformats.org/officeDocument/2006/relationships/image" Target="../media/image2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Relationship Id="rId7" Type="http://schemas.openxmlformats.org/officeDocument/2006/relationships/image" Target="../media/image36.jpeg" /><Relationship Id="rId8" Type="http://schemas.openxmlformats.org/officeDocument/2006/relationships/image" Target="../media/image37.jpeg" /><Relationship Id="rId9" Type="http://schemas.openxmlformats.org/officeDocument/2006/relationships/image" Target="../media/image3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42.jpeg" /><Relationship Id="rId4" Type="http://schemas.openxmlformats.org/officeDocument/2006/relationships/image" Target="../media/image43.jpeg" /><Relationship Id="rId5" Type="http://schemas.openxmlformats.org/officeDocument/2006/relationships/image" Target="../media/image4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45.jpeg" /><Relationship Id="rId4" Type="http://schemas.openxmlformats.org/officeDocument/2006/relationships/image" Target="../media/image46.jpeg" /><Relationship Id="rId5" Type="http://schemas.openxmlformats.org/officeDocument/2006/relationships/image" Target="../media/image47.jpeg" /><Relationship Id="rId6" Type="http://schemas.openxmlformats.org/officeDocument/2006/relationships/image" Target="../media/image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48.jpeg" /><Relationship Id="rId4" Type="http://schemas.openxmlformats.org/officeDocument/2006/relationships/image" Target="../media/image49.jpeg" /><Relationship Id="rId5" Type="http://schemas.openxmlformats.org/officeDocument/2006/relationships/image" Target="../media/image50.jpeg" /><Relationship Id="rId6" Type="http://schemas.openxmlformats.org/officeDocument/2006/relationships/image" Target="../media/image51.jpeg" /><Relationship Id="rId7" Type="http://schemas.openxmlformats.org/officeDocument/2006/relationships/image" Target="../media/image5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5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55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56.jpeg" /><Relationship Id="rId4" Type="http://schemas.openxmlformats.org/officeDocument/2006/relationships/image" Target="../media/image57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5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59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60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61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62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2.jpeg" /><Relationship Id="rId3" Type="http://schemas.openxmlformats.org/officeDocument/2006/relationships/image" Target="../media/image63.jpeg" /><Relationship Id="rId4" Type="http://schemas.openxmlformats.org/officeDocument/2006/relationships/image" Target="../media/image64.jpeg" /><Relationship Id="rId5" Type="http://schemas.openxmlformats.org/officeDocument/2006/relationships/image" Target="../media/image65.jpeg" /><Relationship Id="rId6" Type="http://schemas.openxmlformats.org/officeDocument/2006/relationships/image" Target="../media/image9.jpeg" /><Relationship Id="rId7" Type="http://schemas.openxmlformats.org/officeDocument/2006/relationships/image" Target="../media/image66.jpeg" /><Relationship Id="rId8" Type="http://schemas.openxmlformats.org/officeDocument/2006/relationships/image" Target="../media/image67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68.jpeg" /><Relationship Id="rId4" Type="http://schemas.openxmlformats.org/officeDocument/2006/relationships/image" Target="../media/image6.jpeg" /><Relationship Id="rId5" Type="http://schemas.openxmlformats.org/officeDocument/2006/relationships/image" Target="../media/image69.jpeg" /><Relationship Id="rId6" Type="http://schemas.openxmlformats.org/officeDocument/2006/relationships/image" Target="../media/image7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 descr="C:\Users\Вадос\Desktop\Downloads\для презентации насекомые\MirNasekPrintMin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6016" y="-5080"/>
            <a:ext cx="9137237" cy="686308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403699"/>
          </a:xfrm>
        </p:spPr>
        <p:txBody>
          <a:bodyPr>
            <a:normAutofit fontScale="90000"/>
          </a:bodyPr>
          <a:lstStyle/>
          <a:p>
            <a:r>
              <a:rPr lang="ru-RU" sz="9600" b="1"/>
              <a:t>НАСЕКОМЫЕ</a:t>
            </a:r>
            <a:br>
              <a:rPr lang="ru-RU" b="1"/>
            </a:br>
            <a:r>
              <a:rPr lang="ru-RU" sz="2800" b="1"/>
              <a:t>(игровые задания для детей </a:t>
            </a:r>
            <a:br>
              <a:rPr lang="ru-RU" sz="2800" b="1"/>
            </a:br>
            <a:r>
              <a:rPr lang="ru-RU" sz="2800" b="1"/>
              <a:t>старшего дошкольного </a:t>
            </a:r>
            <a:r>
              <a:rPr lang="ru-RU" sz="2800" b="1" smtClean="0"/>
              <a:t>возраста)</a:t>
            </a:r>
            <a:endParaRPr lang="ru-RU" sz="2800" b="1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8" name="Picture 4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/>
            </a:br>
            <a:r>
              <a:rPr lang="ru-RU"/>
              <a:t>НАСЕКОМЫЕ - ЭТО ЖИВОТНЫЕ , </a:t>
            </a:r>
            <a:br>
              <a:rPr lang="ru-RU"/>
            </a:br>
            <a:r>
              <a:rPr lang="ru-RU"/>
              <a:t>У КОТОРЫХ:</a:t>
            </a:r>
            <a:br>
              <a:rPr lang="ru-RU"/>
            </a:b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5800"/>
              <a:t>Тело состоит из головы, груди и брюшка</a:t>
            </a:r>
          </a:p>
          <a:p>
            <a:pPr>
              <a:buNone/>
            </a:pPr>
            <a:endParaRPr lang="ru-RU" sz="5800"/>
          </a:p>
          <a:p>
            <a:pPr>
              <a:buNone/>
            </a:pPr>
            <a:endParaRPr lang="ru-RU" sz="5800"/>
          </a:p>
          <a:p>
            <a:pPr>
              <a:buFont typeface="Wingdings" pitchFamily="2" charset="2"/>
              <a:buChar char="v"/>
            </a:pPr>
            <a:r>
              <a:rPr lang="ru-RU" sz="5800"/>
              <a:t>На голове имеется пара сложных глаз и</a:t>
            </a:r>
          </a:p>
          <a:p>
            <a:pPr>
              <a:buNone/>
            </a:pPr>
            <a:r>
              <a:rPr lang="ru-RU" sz="5800"/>
              <a:t> 1 пара усиков</a:t>
            </a:r>
          </a:p>
          <a:p>
            <a:pPr>
              <a:buNone/>
            </a:pPr>
            <a:endParaRPr lang="ru-RU" sz="5800"/>
          </a:p>
          <a:p>
            <a:pPr>
              <a:buFont typeface="Wingdings" pitchFamily="2" charset="2"/>
              <a:buChar char="v"/>
            </a:pPr>
            <a:r>
              <a:rPr lang="ru-RU" sz="5800"/>
              <a:t>На груди 3 пары ног и (у большинства) крылья</a:t>
            </a:r>
          </a:p>
          <a:p>
            <a:pPr>
              <a:buNone/>
            </a:pPr>
            <a:endParaRPr lang="ru-RU" sz="5800"/>
          </a:p>
          <a:p>
            <a:pPr>
              <a:buNone/>
            </a:pPr>
            <a:endParaRPr lang="ru-RU" sz="5800"/>
          </a:p>
          <a:p>
            <a:pPr>
              <a:buFont typeface="Wingdings" pitchFamily="2" charset="2"/>
              <a:buChar char="v"/>
            </a:pPr>
            <a:r>
              <a:rPr lang="ru-RU" sz="5800"/>
              <a:t>Тело покрыто хитиновым покровом</a:t>
            </a:r>
          </a:p>
          <a:p>
            <a:pPr>
              <a:buNone/>
            </a:pPr>
            <a:endParaRPr lang="ru-RU"/>
          </a:p>
          <a:p>
            <a:pPr>
              <a:buFont typeface="Wingdings" pitchFamily="2" charset="2"/>
              <a:buChar char="v"/>
            </a:pPr>
            <a:endParaRPr lang="ru-RU"/>
          </a:p>
          <a:p>
            <a:pPr>
              <a:buFont typeface="Wingdings" pitchFamily="2" charset="2"/>
              <a:buChar char="v"/>
            </a:pPr>
            <a:endParaRPr lang="ru-RU"/>
          </a:p>
          <a:p>
            <a:pPr>
              <a:buNone/>
            </a:pPr>
            <a:r>
              <a:rPr lang="ru-RU"/>
              <a:t> </a:t>
            </a:r>
          </a:p>
        </p:txBody>
      </p:sp>
      <p:pic>
        <p:nvPicPr>
          <p:cNvPr id="5" name="Picture 2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324195">
            <a:off x="7794676" y="1341834"/>
            <a:ext cx="1104967" cy="1169454"/>
          </a:xfrm>
          <a:prstGeom prst="rect">
            <a:avLst/>
          </a:prstGeom>
          <a:noFill/>
        </p:spPr>
      </p:pic>
      <p:pic>
        <p:nvPicPr>
          <p:cNvPr id="6" name="Picture 3" descr="C:\Users\Вадос\Desktop\Downloads\для презентации насекомые\beetle0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8234813">
            <a:off x="4908160" y="5533926"/>
            <a:ext cx="997950" cy="1168189"/>
          </a:xfrm>
          <a:prstGeom prst="rect">
            <a:avLst/>
          </a:prstGeom>
          <a:noFill/>
        </p:spPr>
      </p:pic>
      <p:pic>
        <p:nvPicPr>
          <p:cNvPr id="8" name="Picture 5" descr="C:\Users\Вадос\Desktop\Downloads\для презентации насекомые\0_b4e76_dd08971c_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740352" y="2636912"/>
            <a:ext cx="1219200" cy="831850"/>
          </a:xfrm>
          <a:prstGeom prst="rect">
            <a:avLst/>
          </a:prstGeom>
          <a:noFill/>
        </p:spPr>
      </p:pic>
      <p:pic>
        <p:nvPicPr>
          <p:cNvPr id="9" name="Picture 6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68344" y="5877272"/>
            <a:ext cx="1303085" cy="720080"/>
          </a:xfrm>
          <a:prstGeom prst="rect">
            <a:avLst/>
          </a:prstGeom>
          <a:noFill/>
        </p:spPr>
      </p:pic>
      <p:pic>
        <p:nvPicPr>
          <p:cNvPr id="10" name="Picture 7" descr="C:\Users\Вадос\Desktop\Downloads\для презентации насекомые\0_8423f_390dadd9_X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75656" y="6021288"/>
            <a:ext cx="1512168" cy="655180"/>
          </a:xfrm>
          <a:prstGeom prst="rect">
            <a:avLst/>
          </a:prstGeom>
          <a:noFill/>
        </p:spPr>
      </p:pic>
      <p:pic>
        <p:nvPicPr>
          <p:cNvPr id="3075" name="Picture 3" descr="C:\Users\Вадос\Desktop\Downloads\для презентации насекомые\0_6578a_921a65f2_X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705335" y="3934300"/>
            <a:ext cx="1022927" cy="571743"/>
          </a:xfrm>
          <a:prstGeom prst="rect">
            <a:avLst/>
          </a:prstGeom>
          <a:noFill/>
        </p:spPr>
      </p:pic>
      <p:pic>
        <p:nvPicPr>
          <p:cNvPr id="1026" name="Picture 2" descr="C:\Users\Вадос\Desktop\Downloads\для презентации насекомые\0_7c03c_c76542_X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5589240"/>
            <a:ext cx="1330559" cy="1082188"/>
          </a:xfrm>
          <a:prstGeom prst="rect">
            <a:avLst/>
          </a:prstGeom>
          <a:noFill/>
        </p:spPr>
      </p:pic>
      <p:pic>
        <p:nvPicPr>
          <p:cNvPr id="1027" name="Picture 3" descr="C:\Users\Вадос\Desktop\Downloads\для презентации насекомые\0_8597b_afd6d8b7_XL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9272057" flipV="1">
            <a:off x="6272278" y="5599289"/>
            <a:ext cx="991285" cy="1098986"/>
          </a:xfrm>
          <a:prstGeom prst="rect">
            <a:avLst/>
          </a:prstGeom>
          <a:noFill/>
        </p:spPr>
      </p:pic>
      <p:pic>
        <p:nvPicPr>
          <p:cNvPr id="4" name="Picture 2" descr="C:\Users\Вадос\Desktop\Downloads\для презентации насекомые\butterfly_17-555px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47865" y="5660346"/>
            <a:ext cx="1080120" cy="996435"/>
          </a:xfrm>
          <a:prstGeom prst="rect">
            <a:avLst/>
          </a:prstGeom>
          <a:noFill/>
        </p:spPr>
      </p:pic>
      <p:pic>
        <p:nvPicPr>
          <p:cNvPr id="8195" name="Picture 3" descr="C:\Users\Вадос\Desktop\Рисунок4.tif"/>
          <p:cNvPicPr>
            <a:picLocks noChangeAspect="1" noChangeArrowheads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7535863" y="0"/>
            <a:ext cx="1608137" cy="1431925"/>
          </a:xfrm>
          <a:prstGeom prst="rect">
            <a:avLst/>
          </a:prstGeom>
          <a:noFill/>
        </p:spPr>
      </p:pic>
      <p:pic>
        <p:nvPicPr>
          <p:cNvPr id="16" name="Picture 9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740352" y="4581128"/>
            <a:ext cx="1101363" cy="10646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/>
              <a:t>     СКОЛЬКО НАСЕКОМЫХНА ЗЕМЛЕ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pic>
        <p:nvPicPr>
          <p:cNvPr id="1026" name="Picture 2" descr="C:\Users\Вадос\Desktop\Downloads\для презентации насекомые\0_8a63e_7b3c12a8_XL.pn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00892" y="3429000"/>
            <a:ext cx="2417814" cy="2755344"/>
          </a:xfrm>
          <a:prstGeom prst="rect">
            <a:avLst/>
          </a:prstGeom>
          <a:noFill/>
        </p:spPr>
      </p:pic>
      <p:pic>
        <p:nvPicPr>
          <p:cNvPr id="6" name="Picture 2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324195">
            <a:off x="2830834" y="2103492"/>
            <a:ext cx="525546" cy="556217"/>
          </a:xfrm>
          <a:prstGeom prst="rect">
            <a:avLst/>
          </a:prstGeom>
          <a:noFill/>
        </p:spPr>
      </p:pic>
      <p:pic>
        <p:nvPicPr>
          <p:cNvPr id="7" name="Picture 7" descr="C:\Users\Вадос\Desktop\Downloads\для презентации насекомые\0_8423f_390dadd9_X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14678" y="4500570"/>
            <a:ext cx="735127" cy="318510"/>
          </a:xfrm>
          <a:prstGeom prst="rect">
            <a:avLst/>
          </a:prstGeom>
          <a:noFill/>
        </p:spPr>
      </p:pic>
      <p:pic>
        <p:nvPicPr>
          <p:cNvPr id="8" name="Picture 2" descr="C:\Users\Вадос\Desktop\Downloads\для презентации насекомые\butterfly_17-555px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14546" y="2786058"/>
            <a:ext cx="633670" cy="584575"/>
          </a:xfrm>
          <a:prstGeom prst="rect">
            <a:avLst/>
          </a:prstGeom>
          <a:noFill/>
        </p:spPr>
      </p:pic>
      <p:pic>
        <p:nvPicPr>
          <p:cNvPr id="9" name="Picture 6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14810" y="3643314"/>
            <a:ext cx="691771" cy="382270"/>
          </a:xfrm>
          <a:prstGeom prst="rect">
            <a:avLst/>
          </a:prstGeom>
          <a:noFill/>
        </p:spPr>
      </p:pic>
      <p:pic>
        <p:nvPicPr>
          <p:cNvPr id="10" name="Picture 3" descr="C:\Users\Вадос\Desktop\Downloads\для презентации насекомые\beetle0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8234813">
            <a:off x="3513245" y="3735192"/>
            <a:ext cx="588191" cy="688530"/>
          </a:xfrm>
          <a:prstGeom prst="rect">
            <a:avLst/>
          </a:prstGeom>
          <a:noFill/>
        </p:spPr>
      </p:pic>
      <p:pic>
        <p:nvPicPr>
          <p:cNvPr id="11" name="Picture 3" descr="C:\Users\Вадос\Desktop\Downloads\для презентации насекомые\0_6578a_921a65f2_XL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71736" y="3643314"/>
            <a:ext cx="704442" cy="404842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800"/>
              <a:t>ОТГАДАЙТЕ ЗАГАДКИ</a:t>
            </a:r>
          </a:p>
        </p:txBody>
      </p:sp>
      <p:pic>
        <p:nvPicPr>
          <p:cNvPr id="2050" name="Picture 2" descr="C:\Users\Вадос\Desktop\Downloads\для презентации насекомые\0_8a63d_872454d3_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00808"/>
            <a:ext cx="2705453" cy="2292871"/>
          </a:xfrm>
          <a:prstGeom prst="rect">
            <a:avLst/>
          </a:prstGeom>
          <a:noFill/>
        </p:spPr>
      </p:pic>
      <p:pic>
        <p:nvPicPr>
          <p:cNvPr id="5" name="Picture 3" descr="F:\насекомые\79910573_4663906_20cd11e4d96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64288" y="4941168"/>
            <a:ext cx="1763799" cy="1401019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/>
              <a:t>    Побежали по дорожке</a:t>
            </a:r>
            <a:br>
              <a:rPr lang="ru-RU"/>
            </a:br>
            <a:r>
              <a:rPr lang="ru-RU"/>
              <a:t>Чьи - то маленькие ножки!</a:t>
            </a:r>
            <a:br>
              <a:rPr lang="ru-RU"/>
            </a:br>
            <a:r>
              <a:rPr lang="ru-RU"/>
              <a:t>А на ножках , посмотри,-</a:t>
            </a:r>
            <a:br>
              <a:rPr lang="ru-RU"/>
            </a:br>
            <a:r>
              <a:rPr lang="ru-RU"/>
              <a:t>Груза больше раза в три!</a:t>
            </a:r>
            <a:br>
              <a:rPr lang="ru-RU"/>
            </a:br>
            <a:r>
              <a:rPr lang="ru-RU"/>
              <a:t>И почти не вижу я</a:t>
            </a:r>
            <a:br>
              <a:rPr lang="ru-RU"/>
            </a:br>
            <a:r>
              <a:rPr lang="ru-RU"/>
              <a:t>Под поклажей ... </a:t>
            </a:r>
          </a:p>
        </p:txBody>
      </p:sp>
      <p:pic>
        <p:nvPicPr>
          <p:cNvPr id="4098" name="Picture 2" descr="C:\Users\Вадос\Desktop\Downloads\для презентации насекомые\0_3a8a4_bb040935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24128" y="2492896"/>
            <a:ext cx="4077072" cy="40770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/>
              <a:t>    Насекомое - в почёте,</a:t>
            </a:r>
            <a:br>
              <a:rPr lang="ru-RU"/>
            </a:br>
            <a:r>
              <a:rPr lang="ru-RU"/>
              <a:t>Целый день она в полёте,</a:t>
            </a:r>
            <a:br>
              <a:rPr lang="ru-RU"/>
            </a:br>
            <a:r>
              <a:rPr lang="ru-RU"/>
              <a:t>Опыляет все цветы,</a:t>
            </a:r>
            <a:br>
              <a:rPr lang="ru-RU"/>
            </a:br>
            <a:r>
              <a:rPr lang="ru-RU"/>
              <a:t>Чтоб медку отведал ты.</a:t>
            </a:r>
          </a:p>
        </p:txBody>
      </p:sp>
      <p:pic>
        <p:nvPicPr>
          <p:cNvPr id="5122" name="Picture 2" descr="C:\Users\Вадос\Desktop\Downloads\для презентации насекомые\79073517_0_5355d_7d80f28c_XL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80112" y="2492896"/>
            <a:ext cx="2974628" cy="401835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3" name="Picture 3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/>
              <a:t>    На земле из темноты</a:t>
            </a:r>
            <a:br>
              <a:rPr lang="ru-RU"/>
            </a:br>
            <a:r>
              <a:rPr lang="ru-RU"/>
              <a:t>Звёздочку увидишь ты.</a:t>
            </a:r>
            <a:br>
              <a:rPr lang="ru-RU"/>
            </a:br>
            <a:r>
              <a:rPr lang="ru-RU"/>
              <a:t>Если близко подойдёшь,</a:t>
            </a:r>
            <a:br>
              <a:rPr lang="ru-RU"/>
            </a:br>
            <a:r>
              <a:rPr lang="ru-RU"/>
              <a:t>Звёздочки там не найдёшь.</a:t>
            </a:r>
            <a:br>
              <a:rPr lang="ru-RU"/>
            </a:br>
            <a:r>
              <a:rPr lang="ru-RU"/>
              <a:t>Вместо звёздочки – жучок.</a:t>
            </a:r>
            <a:br>
              <a:rPr lang="ru-RU"/>
            </a:br>
            <a:r>
              <a:rPr lang="ru-RU"/>
              <a:t>Он зовётся …</a:t>
            </a:r>
          </a:p>
          <a:p>
            <a:pPr>
              <a:buNone/>
            </a:pPr>
            <a:r>
              <a:rPr lang="ru-RU"/>
              <a:t> </a:t>
            </a:r>
          </a:p>
          <a:p>
            <a:endParaRPr lang="ru-RU"/>
          </a:p>
        </p:txBody>
      </p:sp>
      <p:pic>
        <p:nvPicPr>
          <p:cNvPr id="7170" name="Picture 2" descr="C:\Users\Вадос\Desktop\Рисунок2.t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12160" y="908720"/>
            <a:ext cx="2876550" cy="28765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pPr>
              <a:buNone/>
            </a:pPr>
            <a:r>
              <a:rPr lang="ru-RU"/>
              <a:t>    Увидев на клумбе</a:t>
            </a:r>
            <a:br>
              <a:rPr lang="ru-RU"/>
            </a:br>
            <a:r>
              <a:rPr lang="ru-RU"/>
              <a:t>Прекрасный цветок,</a:t>
            </a:r>
            <a:br>
              <a:rPr lang="ru-RU"/>
            </a:br>
            <a:r>
              <a:rPr lang="ru-RU"/>
              <a:t>Сорвать я его захотел.</a:t>
            </a:r>
            <a:br>
              <a:rPr lang="ru-RU"/>
            </a:br>
            <a:r>
              <a:rPr lang="ru-RU"/>
              <a:t>Но стоило тронуть</a:t>
            </a:r>
            <a:br>
              <a:rPr lang="ru-RU"/>
            </a:br>
            <a:r>
              <a:rPr lang="ru-RU"/>
              <a:t>Рукой стебелёк –</a:t>
            </a:r>
            <a:br>
              <a:rPr lang="ru-RU"/>
            </a:br>
            <a:r>
              <a:rPr lang="ru-RU"/>
              <a:t>И сразу цветок улетел.</a:t>
            </a:r>
          </a:p>
        </p:txBody>
      </p:sp>
      <p:pic>
        <p:nvPicPr>
          <p:cNvPr id="2050" name="Picture 2" descr="C:\Users\Вадос\Desktop\Downloads\для презентации насекомые\butterfly_17-555p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48064" y="692696"/>
            <a:ext cx="3600400" cy="3321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9" name="Picture 5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1187624" y="1772816"/>
            <a:ext cx="7056784" cy="3024335"/>
          </a:xfrm>
        </p:spPr>
        <p:txBody>
          <a:bodyPr>
            <a:normAutofit/>
          </a:bodyPr>
          <a:lstStyle/>
          <a:p>
            <a:r>
              <a:rPr lang="ru-RU" sz="8800">
                <a:ea typeface="BatangChe" pitchFamily="49" charset="-127"/>
                <a:cs typeface="FrankRuehl" pitchFamily="34" charset="-79"/>
              </a:rPr>
              <a:t>РЕШИ </a:t>
            </a:r>
            <a:br>
              <a:rPr lang="ru-RU" sz="8800">
                <a:ea typeface="BatangChe" pitchFamily="49" charset="-127"/>
                <a:cs typeface="FrankRuehl" pitchFamily="34" charset="-79"/>
              </a:rPr>
            </a:br>
            <a:r>
              <a:rPr lang="ru-RU" sz="8800">
                <a:ea typeface="BatangChe" pitchFamily="49" charset="-127"/>
                <a:cs typeface="FrankRuehl" pitchFamily="34" charset="-79"/>
              </a:rPr>
              <a:t>РЕБУСЫ</a:t>
            </a:r>
          </a:p>
        </p:txBody>
      </p:sp>
      <p:pic>
        <p:nvPicPr>
          <p:cNvPr id="3074" name="Picture 2" descr="C:\Users\Вадос\Desktop\Downloads\для презентации насекомые\0_8a63c_1fa03e77_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865521">
            <a:off x="-74608" y="4194829"/>
            <a:ext cx="2387542" cy="2256227"/>
          </a:xfrm>
          <a:prstGeom prst="rect">
            <a:avLst/>
          </a:prstGeom>
          <a:noFill/>
        </p:spPr>
      </p:pic>
      <p:pic>
        <p:nvPicPr>
          <p:cNvPr id="5" name="Picture 3" descr="F:\насекомые\79910573_4663906_20cd11e4d96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92280" y="5157192"/>
            <a:ext cx="1763799" cy="1401019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4248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5000">
                <a:latin typeface="Arial Black" pitchFamily="34" charset="0"/>
              </a:rPr>
              <a:t> </a:t>
            </a:r>
            <a:r>
              <a:rPr lang="ru-RU" sz="15000" b="1">
                <a:latin typeface="Arial Black" pitchFamily="34" charset="0"/>
              </a:rPr>
              <a:t>БА</a:t>
            </a:r>
          </a:p>
        </p:txBody>
      </p:sp>
      <p:pic>
        <p:nvPicPr>
          <p:cNvPr id="3075" name="Picture 3" descr="C:\Users\Вадос\Desktop\Downloads\для презентации насекомые\butterfly1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485341">
            <a:off x="5580113" y="4149080"/>
            <a:ext cx="2912972" cy="2220058"/>
          </a:xfrm>
          <a:prstGeom prst="rect">
            <a:avLst/>
          </a:prstGeom>
          <a:noFill/>
        </p:spPr>
      </p:pic>
      <p:pic>
        <p:nvPicPr>
          <p:cNvPr id="6" name="Picture 3" descr="C:\Users\Вадос\Desktop\Downloads\для презентации насекомые\butterfly1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485341">
            <a:off x="3069856" y="4258964"/>
            <a:ext cx="2912972" cy="2220058"/>
          </a:xfrm>
          <a:prstGeom prst="rect">
            <a:avLst/>
          </a:prstGeom>
          <a:noFill/>
        </p:spPr>
      </p:pic>
      <p:pic>
        <p:nvPicPr>
          <p:cNvPr id="7" name="Picture 3" descr="C:\Users\Вадос\Desktop\Downloads\для презентации насекомые\butterfly1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485341">
            <a:off x="370065" y="4258964"/>
            <a:ext cx="2912972" cy="2220058"/>
          </a:xfrm>
          <a:prstGeom prst="rect">
            <a:avLst/>
          </a:prstGeom>
          <a:noFill/>
        </p:spPr>
      </p:pic>
      <p:pic>
        <p:nvPicPr>
          <p:cNvPr id="1026" name="Picture 2" descr="C:\Users\Вадос\Desktop\Downloads\blog_bochka s seledkoy.tif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0" y="548680"/>
            <a:ext cx="3381375" cy="3067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5000">
                <a:latin typeface="Arial Black" pitchFamily="34" charset="0"/>
              </a:rPr>
              <a:t>СТРЕ</a:t>
            </a:r>
          </a:p>
        </p:txBody>
      </p:sp>
      <p:pic>
        <p:nvPicPr>
          <p:cNvPr id="9" name="Picture 3" descr="C:\Users\Вадос\Desktop\Downloads\kozel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00192" y="188640"/>
            <a:ext cx="2664296" cy="3249140"/>
          </a:xfrm>
          <a:prstGeom prst="rect">
            <a:avLst/>
          </a:prstGeom>
          <a:noFill/>
        </p:spPr>
      </p:pic>
      <p:pic>
        <p:nvPicPr>
          <p:cNvPr id="2053" name="Picture 5" descr="C:\Users\Вадос\Desktop\Downloads\для презентации насекомые\0_8a647_33b28e9d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303679">
            <a:off x="2093936" y="3331512"/>
            <a:ext cx="4265500" cy="3612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КАКИХ НАСЕКОМЫХ ПОРОВНУ?</a:t>
            </a:r>
          </a:p>
        </p:txBody>
      </p:sp>
      <p:pic>
        <p:nvPicPr>
          <p:cNvPr id="2050" name="Picture 2" descr="C:\Users\Вадос\Desktop\Downloads\для презентации насекомые\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63688" y="980728"/>
            <a:ext cx="5548783" cy="5548783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СОСЧИТАЙТЕ СКОЛЬКО БАБОЧЕК. НАЙДИТЕ ДВЕ ОДИНАКОВЫЕ</a:t>
            </a:r>
          </a:p>
        </p:txBody>
      </p:sp>
      <p:pic>
        <p:nvPicPr>
          <p:cNvPr id="1026" name="Picture 2" descr="C:\Users\Вадос\Desktop\Downloads\для презентации насекомые\0_889f6_8ee0f425_X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665312"/>
            <a:ext cx="2339752" cy="2339752"/>
          </a:xfrm>
          <a:prstGeom prst="rect">
            <a:avLst/>
          </a:prstGeom>
          <a:noFill/>
        </p:spPr>
      </p:pic>
      <p:pic>
        <p:nvPicPr>
          <p:cNvPr id="1027" name="Picture 3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39752" y="1340768"/>
            <a:ext cx="2232248" cy="2314924"/>
          </a:xfrm>
          <a:prstGeom prst="rect">
            <a:avLst/>
          </a:prstGeom>
          <a:noFill/>
        </p:spPr>
      </p:pic>
      <p:pic>
        <p:nvPicPr>
          <p:cNvPr id="8" name="Picture 2" descr="C:\Users\Вадос\Desktop\Downloads\для презентации насекомые\0_889f6_8ee0f425_X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3867343">
            <a:off x="6499280" y="3124030"/>
            <a:ext cx="2489711" cy="2489711"/>
          </a:xfrm>
          <a:prstGeom prst="rect">
            <a:avLst/>
          </a:prstGeom>
          <a:noFill/>
        </p:spPr>
      </p:pic>
      <p:pic>
        <p:nvPicPr>
          <p:cNvPr id="9" name="Picture 5" descr="C:\Users\Вадос\Desktop\Downloads\для презентации насекомые\0_3a8a6_6ff63d0a_X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3595917">
            <a:off x="3934015" y="3007039"/>
            <a:ext cx="2413011" cy="2413011"/>
          </a:xfrm>
          <a:prstGeom prst="rect">
            <a:avLst/>
          </a:prstGeom>
          <a:noFill/>
        </p:spPr>
      </p:pic>
      <p:pic>
        <p:nvPicPr>
          <p:cNvPr id="1030" name="Picture 6" descr="C:\Users\Вадос\Desktop\Downloads\для презентации насекомые\0_3a8a6_6ff63d0a_X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14950" y="1412776"/>
            <a:ext cx="2229050" cy="2209428"/>
          </a:xfrm>
          <a:prstGeom prst="rect">
            <a:avLst/>
          </a:prstGeom>
          <a:noFill/>
        </p:spPr>
      </p:pic>
      <p:pic>
        <p:nvPicPr>
          <p:cNvPr id="1031" name="Picture 7" descr="C:\Users\Вадос\Desktop\Downloads\для презентации насекомые\0_3a8a6_6ff63d0a_X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7335794">
            <a:off x="5122406" y="1662529"/>
            <a:ext cx="2108654" cy="2213038"/>
          </a:xfrm>
          <a:prstGeom prst="rect">
            <a:avLst/>
          </a:prstGeom>
          <a:noFill/>
        </p:spPr>
      </p:pic>
      <p:pic>
        <p:nvPicPr>
          <p:cNvPr id="1032" name="Picture 8" descr="C:\Users\Вадос\Desktop\Downloads\для презентации насекомые\0_889f6_8ee0f425_X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03648" y="2996952"/>
            <a:ext cx="2520280" cy="2340270"/>
          </a:xfrm>
          <a:prstGeom prst="rect">
            <a:avLst/>
          </a:prstGeom>
          <a:noFill/>
        </p:spPr>
      </p:pic>
      <p:pic>
        <p:nvPicPr>
          <p:cNvPr id="1033" name="Picture 9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5803021">
            <a:off x="90135" y="4431432"/>
            <a:ext cx="2341266" cy="2263224"/>
          </a:xfrm>
          <a:prstGeom prst="rect">
            <a:avLst/>
          </a:prstGeom>
          <a:noFill/>
        </p:spPr>
      </p:pic>
      <p:pic>
        <p:nvPicPr>
          <p:cNvPr id="1034" name="Picture 10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6200000">
            <a:off x="5551823" y="4453447"/>
            <a:ext cx="2360834" cy="2448272"/>
          </a:xfrm>
          <a:prstGeom prst="rect">
            <a:avLst/>
          </a:prstGeom>
          <a:noFill/>
        </p:spPr>
      </p:pic>
      <p:pic>
        <p:nvPicPr>
          <p:cNvPr id="1035" name="Picture 11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03848" y="4719464"/>
            <a:ext cx="2160240" cy="2138536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ЧЬЯ ТЕНЬ?</a:t>
            </a:r>
          </a:p>
        </p:txBody>
      </p:sp>
      <p:pic>
        <p:nvPicPr>
          <p:cNvPr id="2050" name="Picture 2" descr="C:\Users\Вадос\Desktop\Downloads\для презентации насекомые\0_8423f_390dadd9_X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83768" y="4581128"/>
            <a:ext cx="4162469" cy="1803482"/>
          </a:xfrm>
          <a:prstGeom prst="rect">
            <a:avLst/>
          </a:prstGeom>
          <a:noFill/>
        </p:spPr>
      </p:pic>
      <p:pic>
        <p:nvPicPr>
          <p:cNvPr id="3074" name="Picture 2" descr="C:\Users\Вадос\Desktop\Downloads\для презентации насекомые\trafareti_nasekomie3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72653" y="548680"/>
            <a:ext cx="4371347" cy="3960440"/>
          </a:xfrm>
          <a:prstGeom prst="rect">
            <a:avLst/>
          </a:prstGeom>
          <a:noFill/>
        </p:spPr>
      </p:pic>
      <p:pic>
        <p:nvPicPr>
          <p:cNvPr id="3075" name="Picture 3" descr="C:\Users\Вадос\Desktop\Downloads\для презентации насекомые\trafareti_nasekomie5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585078">
            <a:off x="23302" y="1240050"/>
            <a:ext cx="4286333" cy="3523366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/>
              <a:t>ЗАПОЛНИ КВАДРАТ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15616" y="764704"/>
          <a:ext cx="7128792" cy="5852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3314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r>
                        <a:rPr lang="ru-RU"/>
                        <a:t>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3314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3314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3314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3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75656" y="908720"/>
            <a:ext cx="1125555" cy="1191412"/>
          </a:xfrm>
          <a:prstGeom prst="rect">
            <a:avLst/>
          </a:prstGeom>
          <a:noFill/>
        </p:spPr>
      </p:pic>
      <p:pic>
        <p:nvPicPr>
          <p:cNvPr id="10" name="Picture 3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03848" y="2348880"/>
            <a:ext cx="1125555" cy="1191412"/>
          </a:xfrm>
          <a:prstGeom prst="rect">
            <a:avLst/>
          </a:prstGeom>
          <a:noFill/>
        </p:spPr>
      </p:pic>
      <p:pic>
        <p:nvPicPr>
          <p:cNvPr id="11" name="Picture 3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32040" y="3789040"/>
            <a:ext cx="1125555" cy="1191412"/>
          </a:xfrm>
          <a:prstGeom prst="rect">
            <a:avLst/>
          </a:prstGeom>
          <a:noFill/>
        </p:spPr>
      </p:pic>
      <p:pic>
        <p:nvPicPr>
          <p:cNvPr id="12" name="Picture 3" descr="C:\Users\Вадос\Desktop\Downloads\для презентации насекомые\fly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32240" y="5229200"/>
            <a:ext cx="1125555" cy="1191412"/>
          </a:xfrm>
          <a:prstGeom prst="rect">
            <a:avLst/>
          </a:prstGeom>
          <a:noFill/>
        </p:spPr>
      </p:pic>
      <p:pic>
        <p:nvPicPr>
          <p:cNvPr id="17" name="Picture 3" descr="C:\Users\Вадос\Desktop\Downloads\для презентации насекомые\83444206_large_0_540ee_638db523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8451521">
            <a:off x="4770961" y="675633"/>
            <a:ext cx="1686108" cy="1686108"/>
          </a:xfrm>
          <a:prstGeom prst="rect">
            <a:avLst/>
          </a:prstGeom>
          <a:noFill/>
        </p:spPr>
      </p:pic>
      <p:pic>
        <p:nvPicPr>
          <p:cNvPr id="18" name="Picture 3" descr="C:\Users\Вадос\Desktop\Downloads\для презентации насекомые\83444206_large_0_540ee_638db523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8451521">
            <a:off x="6499153" y="2187801"/>
            <a:ext cx="1686108" cy="1686108"/>
          </a:xfrm>
          <a:prstGeom prst="rect">
            <a:avLst/>
          </a:prstGeom>
          <a:noFill/>
        </p:spPr>
      </p:pic>
      <p:pic>
        <p:nvPicPr>
          <p:cNvPr id="19" name="Picture 3" descr="C:\Users\Вадос\Desktop\Downloads\для презентации насекомые\83444206_large_0_540ee_638db523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8451521">
            <a:off x="1170561" y="3627961"/>
            <a:ext cx="1686108" cy="1686108"/>
          </a:xfrm>
          <a:prstGeom prst="rect">
            <a:avLst/>
          </a:prstGeom>
          <a:noFill/>
        </p:spPr>
      </p:pic>
      <p:pic>
        <p:nvPicPr>
          <p:cNvPr id="20" name="Picture 3" descr="C:\Users\Вадос\Desktop\Downloads\для презентации насекомые\83444206_large_0_540ee_638db523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8451521">
            <a:off x="3042769" y="5068121"/>
            <a:ext cx="1686108" cy="1686108"/>
          </a:xfrm>
          <a:prstGeom prst="rect">
            <a:avLst/>
          </a:prstGeom>
          <a:noFill/>
        </p:spPr>
      </p:pic>
      <p:pic>
        <p:nvPicPr>
          <p:cNvPr id="21" name="Picture 4" descr="C:\Users\Вадос\Desktop\Downloads\для презентации насекомые\b8dfdcd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15816" y="764704"/>
            <a:ext cx="1470893" cy="1470893"/>
          </a:xfrm>
          <a:prstGeom prst="rect">
            <a:avLst/>
          </a:prstGeom>
          <a:noFill/>
        </p:spPr>
      </p:pic>
      <p:pic>
        <p:nvPicPr>
          <p:cNvPr id="22" name="Picture 4" descr="C:\Users\Вадос\Desktop\Downloads\для презентации насекомые\b8dfdcd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87624" y="5157192"/>
            <a:ext cx="1470893" cy="1470893"/>
          </a:xfrm>
          <a:prstGeom prst="rect">
            <a:avLst/>
          </a:prstGeom>
          <a:noFill/>
        </p:spPr>
      </p:pic>
      <p:pic>
        <p:nvPicPr>
          <p:cNvPr id="23" name="Picture 4" descr="C:\Users\Вадос\Desktop\Downloads\для презентации насекомые\b8dfdcd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88024" y="2276872"/>
            <a:ext cx="1470893" cy="1470893"/>
          </a:xfrm>
          <a:prstGeom prst="rect">
            <a:avLst/>
          </a:prstGeom>
          <a:noFill/>
        </p:spPr>
      </p:pic>
      <p:pic>
        <p:nvPicPr>
          <p:cNvPr id="24" name="Picture 4" descr="C:\Users\Вадос\Desktop\Downloads\для презентации насекомые\b8dfdcd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16216" y="3717032"/>
            <a:ext cx="1470893" cy="1470893"/>
          </a:xfrm>
          <a:prstGeom prst="rect">
            <a:avLst/>
          </a:prstGeom>
          <a:noFill/>
        </p:spPr>
      </p:pic>
      <p:pic>
        <p:nvPicPr>
          <p:cNvPr id="25" name="Picture 2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59632" y="2420888"/>
            <a:ext cx="1622010" cy="896317"/>
          </a:xfrm>
          <a:prstGeom prst="rect">
            <a:avLst/>
          </a:prstGeom>
          <a:noFill/>
        </p:spPr>
      </p:pic>
      <p:pic>
        <p:nvPicPr>
          <p:cNvPr id="26" name="Picture 2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3933056"/>
            <a:ext cx="1622010" cy="896317"/>
          </a:xfrm>
          <a:prstGeom prst="rect">
            <a:avLst/>
          </a:prstGeom>
          <a:noFill/>
        </p:spPr>
      </p:pic>
      <p:pic>
        <p:nvPicPr>
          <p:cNvPr id="27" name="Picture 2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88024" y="5445224"/>
            <a:ext cx="1622010" cy="896317"/>
          </a:xfrm>
          <a:prstGeom prst="rect">
            <a:avLst/>
          </a:prstGeom>
          <a:noFill/>
        </p:spPr>
      </p:pic>
      <p:pic>
        <p:nvPicPr>
          <p:cNvPr id="28" name="Picture 2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8224" y="1052736"/>
            <a:ext cx="1622010" cy="89631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КТО ЛИШНИЙ?</a:t>
            </a:r>
          </a:p>
        </p:txBody>
      </p:sp>
      <p:pic>
        <p:nvPicPr>
          <p:cNvPr id="5125" name="Picture 5" descr="C:\Users\Вадос\Desktop\Downloads\для презентации насекомые\0_8a647_33b28e9d_X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08720"/>
            <a:ext cx="3875247" cy="3405374"/>
          </a:xfrm>
          <a:prstGeom prst="rect">
            <a:avLst/>
          </a:prstGeom>
          <a:noFill/>
        </p:spPr>
      </p:pic>
      <p:pic>
        <p:nvPicPr>
          <p:cNvPr id="5126" name="Picture 6" descr="C:\Users\Вадос\Desktop\Downloads\для презентации насекомые\0_6578a_921a65f2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9552" y="4437112"/>
            <a:ext cx="3163416" cy="1569351"/>
          </a:xfrm>
          <a:prstGeom prst="rect">
            <a:avLst/>
          </a:prstGeom>
          <a:noFill/>
        </p:spPr>
      </p:pic>
      <p:pic>
        <p:nvPicPr>
          <p:cNvPr id="5127" name="Picture 7" descr="C:\Users\Вадос\Desktop\Downloads\для презентации насекомые\0_8597b_afd6d8b7_X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44208" y="692696"/>
            <a:ext cx="2415402" cy="2677161"/>
          </a:xfrm>
          <a:prstGeom prst="rect">
            <a:avLst/>
          </a:prstGeom>
          <a:noFill/>
        </p:spPr>
      </p:pic>
      <p:pic>
        <p:nvPicPr>
          <p:cNvPr id="5128" name="Picture 8" descr="C:\Users\Вадос\Desktop\Downloads\для презентации насекомые\0_109d73_7a97073_X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34262" y="4149080"/>
            <a:ext cx="4863762" cy="2292048"/>
          </a:xfrm>
          <a:prstGeom prst="rect">
            <a:avLst/>
          </a:prstGeom>
          <a:noFill/>
        </p:spPr>
      </p:pic>
      <p:pic>
        <p:nvPicPr>
          <p:cNvPr id="4098" name="Picture 2" descr="C:\Users\Вадос\Desktop\Downloads\i.tif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555776" y="1772816"/>
            <a:ext cx="4536504" cy="3600401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6" name="Picture 4" descr="C:\Users\Вадос\Desktop\Downloads\фоны для презентаций\69264776_17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962731">
            <a:off x="498628" y="584487"/>
            <a:ext cx="4393057" cy="5042693"/>
          </a:xfrm>
        </p:spPr>
        <p:txBody>
          <a:bodyPr>
            <a:noAutofit/>
          </a:bodyPr>
          <a:lstStyle/>
          <a:p>
            <a:r>
              <a:rPr lang="ru-RU" sz="3200">
                <a:latin typeface="Bookman Old Style" pitchFamily="18" charset="0"/>
              </a:rPr>
              <a:t>ГЕРОЯМИ КАКИХ 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ДЕТСКИХ 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ПРОИЗВЕДЕНИЙ 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БЫЛИ НАСЕКОМЫЕ?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 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НАЗОВИТЕ АВТОРОВ </a:t>
            </a:r>
            <a:br>
              <a:rPr lang="ru-RU" sz="3200">
                <a:latin typeface="Bookman Old Style" pitchFamily="18" charset="0"/>
              </a:rPr>
            </a:br>
            <a:r>
              <a:rPr lang="ru-RU" sz="3200">
                <a:latin typeface="Bookman Old Style" pitchFamily="18" charset="0"/>
              </a:rPr>
              <a:t>ЭТИХ ПРОИЗВЕДЕНИЙ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К.ЧУКОВСКИЙ «МУХА-ЦОКОТУХА»</a:t>
            </a:r>
          </a:p>
        </p:txBody>
      </p:sp>
      <p:pic>
        <p:nvPicPr>
          <p:cNvPr id="5122" name="Picture 2" descr="C:\Users\Вадос\Desktop\Downloads\00459844.t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03648" y="1196752"/>
            <a:ext cx="6408712" cy="52551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К.ЧУКОВСКИЙ «ТАРАКАНИЩЕ»</a:t>
            </a:r>
          </a:p>
        </p:txBody>
      </p:sp>
      <p:pic>
        <p:nvPicPr>
          <p:cNvPr id="2052" name="Picture 4" descr="C:\Users\Вадос\Desktop\Downloads\tarakanishhe_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55776" y="1556792"/>
            <a:ext cx="3988725" cy="47811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К.ЧУКОВСКИЙ «АЙБОЛИТ»</a:t>
            </a:r>
          </a:p>
        </p:txBody>
      </p:sp>
      <p:pic>
        <p:nvPicPr>
          <p:cNvPr id="4098" name="Picture 2" descr="C:\Users\Вадос\Desktop\Downloads\skazka_40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31640" y="1556792"/>
            <a:ext cx="3000713" cy="4525963"/>
          </a:xfrm>
          <a:prstGeom prst="rect">
            <a:avLst/>
          </a:prstGeom>
          <a:noFill/>
        </p:spPr>
      </p:pic>
      <p:pic>
        <p:nvPicPr>
          <p:cNvPr id="6146" name="Picture 2" descr="C:\Users\Вадос\Desktop\Рисунок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32040" y="3356992"/>
            <a:ext cx="3511550" cy="2819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А.ПУШКИН </a:t>
            </a:r>
            <a:br>
              <a:rPr lang="ru-RU"/>
            </a:br>
            <a:r>
              <a:rPr lang="ru-RU"/>
              <a:t>«СКАЗКА О ЦАРЕ САЛТАНЕ….»</a:t>
            </a:r>
          </a:p>
        </p:txBody>
      </p:sp>
      <p:pic>
        <p:nvPicPr>
          <p:cNvPr id="3074" name="Picture 2" descr="C:\Users\Вадос\Desktop\Downloads\091dc7fcb40be30af95853e0b60e0d2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37396" y="1600200"/>
            <a:ext cx="3531840" cy="47091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В.БИАНКИ</a:t>
            </a:r>
            <a:br>
              <a:rPr lang="ru-RU"/>
            </a:br>
            <a:r>
              <a:rPr lang="ru-RU"/>
              <a:t> «ПРИКЛЮЧЕНИЯ МУРАВЬИШКИ»</a:t>
            </a:r>
          </a:p>
        </p:txBody>
      </p:sp>
      <p:pic>
        <p:nvPicPr>
          <p:cNvPr id="5122" name="Picture 2" descr="C:\Users\Вадос\Desktop\Downloads\для презентации насекомые\00003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4088" y="1883505"/>
            <a:ext cx="7735824" cy="39593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РУССКАЯ НАРОДНАЯ СКАЗКА «ТЕРЕМОК»</a:t>
            </a:r>
          </a:p>
        </p:txBody>
      </p:sp>
      <p:pic>
        <p:nvPicPr>
          <p:cNvPr id="6146" name="Picture 2" descr="C:\Users\Вадос\Desktop\Downloads\Teremok0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123728" y="1600200"/>
            <a:ext cx="4711253" cy="471125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Г.-Х. АНДЕРСЕН «ДЮЙМОВОЧКА»</a:t>
            </a:r>
          </a:p>
        </p:txBody>
      </p:sp>
      <p:pic>
        <p:nvPicPr>
          <p:cNvPr id="7170" name="Picture 2" descr="C:\Users\Вадос\Desktop\Downloads\89400467_large_Dyuymovochka_illyustraciya_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123728" y="1600200"/>
            <a:ext cx="4581755" cy="48598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КОГДА ТАК ГОВОРЯТ…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ru-RU"/>
              <a:t>Всяк сверчок знай свой шесток. </a:t>
            </a:r>
          </a:p>
          <a:p>
            <a:r>
              <a:rPr lang="ru-RU"/>
              <a:t>Из мухи делают слона.</a:t>
            </a:r>
          </a:p>
          <a:p>
            <a:r>
              <a:rPr lang="ru-RU"/>
              <a:t>Иному слон не слон, а страшен таракан. </a:t>
            </a:r>
          </a:p>
          <a:p>
            <a:r>
              <a:rPr lang="ru-RU"/>
              <a:t>Комар носу не подточит. </a:t>
            </a:r>
          </a:p>
          <a:p>
            <a:r>
              <a:rPr lang="ru-RU"/>
              <a:t>Не разевай рта - муха не влетит.</a:t>
            </a:r>
          </a:p>
          <a:p>
            <a:r>
              <a:rPr lang="ru-RU"/>
              <a:t>В закрытый рот и муха не залетит.</a:t>
            </a:r>
          </a:p>
          <a:p>
            <a:r>
              <a:rPr lang="ru-RU"/>
              <a:t>И комар лошадь свалит, коли волк пособит. </a:t>
            </a:r>
          </a:p>
          <a:p>
            <a:r>
              <a:rPr lang="ru-RU"/>
              <a:t>И пчела летит на красный цветок.</a:t>
            </a:r>
          </a:p>
          <a:p>
            <a:r>
              <a:rPr lang="ru-RU"/>
              <a:t>Кусают и комары до поры. </a:t>
            </a:r>
          </a:p>
          <a:p>
            <a:r>
              <a:rPr lang="ru-RU"/>
              <a:t>Мал муравей, да горы копает.</a:t>
            </a:r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pic>
        <p:nvPicPr>
          <p:cNvPr id="4" name="Picture 3" descr="F:\насекомые\79910573_4663906_20cd11e4d96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04248" y="4869160"/>
            <a:ext cx="2035760" cy="1617043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9" name="Picture 3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ru-RU" sz="4400" b="0"/>
              <a:t>НЕ ОБИЖАЙТЕ  НАСЕКОМЫХ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475656" y="1412776"/>
            <a:ext cx="6984776" cy="4032448"/>
          </a:xfrm>
        </p:spPr>
        <p:txBody>
          <a:bodyPr>
            <a:noAutofit/>
          </a:bodyPr>
          <a:lstStyle/>
          <a:p>
            <a:pPr marL="623888"/>
            <a:r>
              <a:rPr lang="ru-RU" sz="3200"/>
              <a:t>В лесу летают мотыльки,</a:t>
            </a:r>
          </a:p>
          <a:p>
            <a:pPr marL="623888"/>
            <a:r>
              <a:rPr lang="ru-RU" sz="3200"/>
              <a:t>Ползут козявки и жуки…</a:t>
            </a:r>
          </a:p>
          <a:p>
            <a:pPr marL="623888"/>
            <a:r>
              <a:rPr lang="ru-RU" sz="3200"/>
              <a:t>Природа мать им жизнь дала.</a:t>
            </a:r>
          </a:p>
          <a:p>
            <a:pPr marL="623888"/>
            <a:r>
              <a:rPr lang="ru-RU" sz="3200"/>
              <a:t>У них всегда свои дела.</a:t>
            </a:r>
          </a:p>
          <a:p>
            <a:pPr marL="623888"/>
            <a:r>
              <a:rPr lang="ru-RU" sz="3200"/>
              <a:t>Ты их увидишь на пути – </a:t>
            </a:r>
          </a:p>
          <a:p>
            <a:pPr marL="623888"/>
            <a:r>
              <a:rPr lang="ru-RU" sz="3200"/>
              <a:t>Не обижай, а отойди!</a:t>
            </a:r>
          </a:p>
          <a:p>
            <a:pPr marL="623888"/>
            <a:r>
              <a:rPr lang="ru-RU" sz="3200"/>
              <a:t>Без насекомых лес, друг мой</a:t>
            </a:r>
          </a:p>
          <a:p>
            <a:pPr marL="623888"/>
            <a:r>
              <a:rPr lang="ru-RU" sz="3200"/>
              <a:t>И одинокий, и пустой….</a:t>
            </a:r>
          </a:p>
          <a:p>
            <a:endParaRPr lang="ru-RU" sz="3200"/>
          </a:p>
        </p:txBody>
      </p:sp>
      <p:pic>
        <p:nvPicPr>
          <p:cNvPr id="10" name="Picture 3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3914393">
            <a:off x="77384" y="540091"/>
            <a:ext cx="1830231" cy="1898017"/>
          </a:xfrm>
          <a:prstGeom prst="rect">
            <a:avLst/>
          </a:prstGeom>
          <a:noFill/>
        </p:spPr>
      </p:pic>
      <p:pic>
        <p:nvPicPr>
          <p:cNvPr id="11" name="Picture 9" descr="C:\Users\Вадос\Desktop\Downloads\для презентации насекомые\0_70991_4aa81f82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5400000">
            <a:off x="7083055" y="1056570"/>
            <a:ext cx="1850751" cy="1789059"/>
          </a:xfrm>
          <a:prstGeom prst="rect">
            <a:avLst/>
          </a:prstGeom>
          <a:noFill/>
        </p:spPr>
      </p:pic>
      <p:pic>
        <p:nvPicPr>
          <p:cNvPr id="12" name="Picture 5" descr="C:\Users\Вадос\Desktop\Downloads\для презентации насекомые\0_8a647_33b28e9d_X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3896060">
            <a:off x="155152" y="3138659"/>
            <a:ext cx="1532482" cy="1297808"/>
          </a:xfrm>
          <a:prstGeom prst="rect">
            <a:avLst/>
          </a:prstGeom>
          <a:noFill/>
        </p:spPr>
      </p:pic>
      <p:pic>
        <p:nvPicPr>
          <p:cNvPr id="13" name="Picture 2" descr="C:\Users\Вадос\Desktop\Downloads\для презентации насекомые\0_7c03c_c76542_X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9288050">
            <a:off x="7452320" y="5373216"/>
            <a:ext cx="1330559" cy="1082188"/>
          </a:xfrm>
          <a:prstGeom prst="rect">
            <a:avLst/>
          </a:prstGeom>
          <a:noFill/>
        </p:spPr>
      </p:pic>
      <p:pic>
        <p:nvPicPr>
          <p:cNvPr id="14" name="Picture 7" descr="C:\Users\Вадос\Desktop\Downloads\для презентации насекомые\0_8423f_390dadd9_X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51520" y="5661248"/>
            <a:ext cx="1944216" cy="655180"/>
          </a:xfrm>
          <a:prstGeom prst="rect">
            <a:avLst/>
          </a:prstGeom>
          <a:noFill/>
        </p:spPr>
      </p:pic>
      <p:pic>
        <p:nvPicPr>
          <p:cNvPr id="15" name="Picture 3" descr="C:\Users\Вадос\Desktop\Downloads\для презентации насекомые\0_6578a_921a65f2_X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121970" flipH="1">
            <a:off x="7308304" y="3501008"/>
            <a:ext cx="1540482" cy="861019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Picture 2" descr="C:\Users\Вадос\Desktop\Downloads\фоны для презентаций\0015-015-Gabdulla-Tukaj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3816423"/>
          </a:xfrm>
        </p:spPr>
        <p:txBody>
          <a:bodyPr>
            <a:noAutofit/>
          </a:bodyPr>
          <a:lstStyle/>
          <a:p>
            <a:r>
              <a:rPr lang="ru-RU" sz="8800"/>
              <a:t>СПАСИБО ЗА ВНИМАНИЕ!</a:t>
            </a:r>
          </a:p>
        </p:txBody>
      </p:sp>
      <p:pic>
        <p:nvPicPr>
          <p:cNvPr id="6" name="Picture 3" descr="F:\насекомые\79910573_4663906_20cd11e4d96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64288" y="332656"/>
            <a:ext cx="1800200" cy="1800200"/>
          </a:xfrm>
          <a:prstGeom prst="rect">
            <a:avLst/>
          </a:prstGeom>
          <a:noFill/>
        </p:spPr>
      </p:pic>
      <p:pic>
        <p:nvPicPr>
          <p:cNvPr id="7" name="Picture 2" descr="C:\Users\Вадос\Desktop\Downloads\для презентации насекомые\Heusch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535" y="5157192"/>
            <a:ext cx="2403861" cy="1328365"/>
          </a:xfrm>
          <a:prstGeom prst="rect">
            <a:avLst/>
          </a:prstGeom>
          <a:noFill/>
        </p:spPr>
      </p:pic>
      <p:pic>
        <p:nvPicPr>
          <p:cNvPr id="1027" name="Picture 3" descr="C:\Users\Вадос\Desktop\Downloads\для презентации насекомые\0_3a8a4_bb040935_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228184" y="4331468"/>
            <a:ext cx="2736304" cy="2526532"/>
          </a:xfrm>
          <a:prstGeom prst="rect">
            <a:avLst/>
          </a:prstGeom>
          <a:noFill/>
        </p:spPr>
      </p:pic>
      <p:pic>
        <p:nvPicPr>
          <p:cNvPr id="1028" name="Picture 4" descr="C:\Users\Вадос\Desktop\Downloads\для презентации насекомые\0_50980_7ed28df9_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404664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>Reanimator Extreme Edition</Company>
  <PresentationFormat>On-screen Show (4:3)</PresentationFormat>
  <Paragraphs>52</Paragraphs>
  <Slides>27</Slides>
  <Notes>0</Notes>
  <TotalTime>361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28">
      <vt:lpstr>Тема Office</vt:lpstr>
      <vt:lpstr>НАСЕКОМЫЕ(игровые задания для детей старшего дошкольного возраста)</vt:lpstr>
      <vt:lpstr>НАСЕКОМЫЕ - ЭТО ЖИВОТНЫЕ , У КОТОРЫХ:</vt:lpstr>
      <vt:lpstr>     СКОЛЬКО НАСЕКОМЫХНА ЗЕМЛЕ</vt:lpstr>
      <vt:lpstr>ОТГАДАЙТЕ ЗАГАДКИ</vt:lpstr>
      <vt:lpstr>Slide 5</vt:lpstr>
      <vt:lpstr>Slide 6</vt:lpstr>
      <vt:lpstr>Slide 7</vt:lpstr>
      <vt:lpstr>Slide 8</vt:lpstr>
      <vt:lpstr>РЕШИ РЕБУСЫ</vt:lpstr>
      <vt:lpstr>Slide 10</vt:lpstr>
      <vt:lpstr>Slide 11</vt:lpstr>
      <vt:lpstr>КАКИХ НАСЕКОМЫХ ПОРОВНУ?</vt:lpstr>
      <vt:lpstr>СОСЧИТАЙТЕ СКОЛЬКО БАБОЧЕК. НАЙДИТЕ ДВЕ ОДИНАКОВЫЕ</vt:lpstr>
      <vt:lpstr>ЧЬЯ ТЕНЬ?</vt:lpstr>
      <vt:lpstr>ЗАПОЛНИ КВАДРАТ</vt:lpstr>
      <vt:lpstr>КТО ЛИШНИЙ?</vt:lpstr>
      <vt:lpstr>ГЕРОЯМИ КАКИХ ДЕТСКИХ ПРОИЗВЕДЕНИЙ БЫЛИ НАСЕКОМЫЕ? НАЗОВИТЕ АВТОРОВ ЭТИХ ПРОИЗВЕДЕНИЙ</vt:lpstr>
      <vt:lpstr>К.ЧУКОВСКИЙ «МУХА-ЦОКОТУХА»</vt:lpstr>
      <vt:lpstr>К.ЧУКОВСКИЙ «ТАРАКАНИЩЕ»</vt:lpstr>
      <vt:lpstr>К.ЧУКОВСКИЙ «АЙБОЛИТ»</vt:lpstr>
      <vt:lpstr>А.ПУШКИН «СКАЗКА О ЦАРЕ САЛТАНЕ….»</vt:lpstr>
      <vt:lpstr>В.БИАНКИ «ПРИКЛЮЧЕНИЯ МУРАВЬИШКИ»</vt:lpstr>
      <vt:lpstr>РУССКАЯ НАРОДНАЯ СКАЗКА «ТЕРЕМОК»</vt:lpstr>
      <vt:lpstr>Г.-Х. АНДЕРСЕН «ДЮЙМОВОЧКА»</vt:lpstr>
      <vt:lpstr>КОГДА ТАК ГОВОРЯТ…</vt:lpstr>
      <vt:lpstr>НЕ ОБИЖАЙТЕ  НАСЕКОМЫХ</vt:lpstr>
      <vt:lpstr>СПАСИБО ЗА ВНИМАНИЕ!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Слайд 1</dc:title>
  <dc:creator>Вадос</dc:creator>
  <cp:lastModifiedBy>Пользователь Windows</cp:lastModifiedBy>
  <cp:revision>60</cp:revision>
  <dcterms:created xsi:type="dcterms:W3CDTF">2014-05-02T14:55:47Z</dcterms:created>
  <dcterms:modified xsi:type="dcterms:W3CDTF">2020-05-13T12:05:22Z</dcterms:modified>
</cp:coreProperties>
</file>