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543800" cy="2160240"/>
          </a:xfrm>
        </p:spPr>
        <p:txBody>
          <a:bodyPr/>
          <a:lstStyle/>
          <a:p>
            <a:pPr algn="ctr"/>
            <a:r>
              <a:rPr lang="ru-RU" sz="4000" dirty="0" smtClean="0"/>
              <a:t>лексическая тема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9600" b="1" dirty="0" smtClean="0"/>
              <a:t>«Космос</a:t>
            </a:r>
            <a:r>
              <a:rPr lang="ru-RU" sz="9600" b="1" dirty="0" smtClean="0"/>
              <a:t>»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ru-RU" sz="2800" b="1" dirty="0" smtClean="0"/>
              <a:t>(</a:t>
            </a:r>
            <a:r>
              <a:rPr lang="ru-RU" sz="3600" b="1" dirty="0" smtClean="0"/>
              <a:t>развитие связной речи - 2</a:t>
            </a:r>
            <a:r>
              <a:rPr lang="ru-RU" sz="2800" b="1" dirty="0" smtClean="0"/>
              <a:t>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8960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-27384"/>
            <a:ext cx="6264696" cy="6336704"/>
          </a:xfrm>
        </p:spPr>
        <p:txBody>
          <a:bodyPr>
            <a:normAutofit/>
          </a:bodyPr>
          <a:lstStyle/>
          <a:p>
            <a:pPr algn="ctr"/>
            <a:r>
              <a:rPr lang="ru-RU" sz="2000" b="1" u="sng" dirty="0">
                <a:effectLst/>
              </a:rPr>
              <a:t>КОСМИЧЕСКИЕ </a:t>
            </a:r>
            <a:r>
              <a:rPr lang="ru-RU" sz="2000" b="1" u="sng" dirty="0" smtClean="0">
                <a:effectLst/>
              </a:rPr>
              <a:t>СТАНЦИИ</a:t>
            </a:r>
          </a:p>
          <a:p>
            <a:pPr algn="ctr"/>
            <a:endParaRPr lang="ru-RU" sz="2000" u="sng" dirty="0">
              <a:effectLst/>
            </a:endParaRPr>
          </a:p>
          <a:p>
            <a:pPr algn="just"/>
            <a:r>
              <a:rPr lang="ru-RU" sz="2000" dirty="0" smtClean="0">
                <a:effectLst/>
              </a:rPr>
              <a:t>	В </a:t>
            </a:r>
            <a:r>
              <a:rPr lang="ru-RU" sz="2000" dirty="0">
                <a:effectLst/>
              </a:rPr>
              <a:t>будущем, когда корабли полетят к другим планетам, им предстоит пролетать </a:t>
            </a:r>
            <a:r>
              <a:rPr lang="ru-RU" sz="2000" dirty="0" smtClean="0">
                <a:effectLst/>
              </a:rPr>
              <a:t>огромные </a:t>
            </a:r>
            <a:r>
              <a:rPr lang="ru-RU" sz="2000" dirty="0">
                <a:effectLst/>
              </a:rPr>
              <a:t>расстояния. Даже путешествие к нашему ближайшему соседу — Марсу — продлится более </a:t>
            </a:r>
            <a:r>
              <a:rPr lang="ru-RU" sz="2000" dirty="0" smtClean="0">
                <a:effectLst/>
              </a:rPr>
              <a:t>года. </a:t>
            </a:r>
          </a:p>
          <a:p>
            <a:pPr algn="just"/>
            <a:r>
              <a:rPr lang="ru-RU" sz="2000" dirty="0">
                <a:effectLst/>
              </a:rPr>
              <a:t>	</a:t>
            </a:r>
            <a:r>
              <a:rPr lang="ru-RU" sz="2000" dirty="0" smtClean="0">
                <a:effectLst/>
              </a:rPr>
              <a:t>На </a:t>
            </a:r>
            <a:r>
              <a:rPr lang="ru-RU" sz="2000" dirty="0">
                <a:effectLst/>
              </a:rPr>
              <a:t>космических станциях можно будет заправляться горючим, делать ремонт, пополнять запасы еды.</a:t>
            </a:r>
          </a:p>
          <a:p>
            <a:r>
              <a:rPr lang="ru-RU" sz="2000" dirty="0" smtClean="0">
                <a:effectLst/>
              </a:rPr>
              <a:t>	Сейчас </a:t>
            </a:r>
            <a:r>
              <a:rPr lang="ru-RU" sz="2000" dirty="0">
                <a:effectLst/>
              </a:rPr>
              <a:t>на станциях делают опыты с растениями и животными, проводят </a:t>
            </a:r>
            <a:r>
              <a:rPr lang="ru-RU" sz="2000" dirty="0" smtClean="0">
                <a:effectLst/>
              </a:rPr>
              <a:t>исследования в космосе.</a:t>
            </a:r>
            <a:endParaRPr lang="ru-RU" sz="2000" dirty="0">
              <a:effectLst/>
            </a:endParaRPr>
          </a:p>
          <a:p>
            <a:pPr algn="just"/>
            <a:endParaRPr lang="ru-RU" dirty="0" smtClean="0">
              <a:effectLst/>
            </a:endParaRPr>
          </a:p>
          <a:p>
            <a:pPr algn="just"/>
            <a:r>
              <a:rPr lang="ru-RU" sz="1700" b="1" u="sng" dirty="0" smtClean="0">
                <a:effectLst/>
              </a:rPr>
              <a:t>Ответь полными предложениями на вопросы, а потом перескажи текст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</a:rPr>
              <a:t>Для чего нужны космические станции? </a:t>
            </a:r>
            <a:endParaRPr lang="ru-RU" sz="1800" dirty="0" smtClean="0"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effectLst/>
              </a:rPr>
              <a:t>Что </a:t>
            </a:r>
            <a:r>
              <a:rPr lang="ru-RU" sz="1800" dirty="0">
                <a:effectLst/>
              </a:rPr>
              <a:t>сегодня делают на космических станциях?</a:t>
            </a:r>
            <a:endParaRPr lang="ru-RU" sz="1700" dirty="0"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2520280" cy="206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0500"/>
          <a:stretch/>
        </p:blipFill>
        <p:spPr>
          <a:xfrm>
            <a:off x="179512" y="4509120"/>
            <a:ext cx="2462221" cy="2036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4" r="6083"/>
          <a:stretch/>
        </p:blipFill>
        <p:spPr>
          <a:xfrm>
            <a:off x="263899" y="476672"/>
            <a:ext cx="2363886" cy="1951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32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-27384"/>
            <a:ext cx="6264696" cy="66967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u="sng" dirty="0">
                <a:effectLst/>
              </a:rPr>
              <a:t>ИСКУССТВЕННЫЕ СПУТНИКИ</a:t>
            </a:r>
            <a:endParaRPr lang="ru-RU" sz="2000" u="sng" dirty="0">
              <a:effectLst/>
            </a:endParaRPr>
          </a:p>
          <a:p>
            <a:pPr algn="just"/>
            <a:r>
              <a:rPr lang="ru-RU" sz="2000" dirty="0" smtClean="0">
                <a:effectLst/>
              </a:rPr>
              <a:t>	Со </a:t>
            </a:r>
            <a:r>
              <a:rPr lang="ru-RU" sz="2000" dirty="0">
                <a:effectLst/>
              </a:rPr>
              <a:t>времени запуска в космос первого искусственного спутника в 1957 году за пределы нашей планеты было отправлено множество спутников.</a:t>
            </a:r>
          </a:p>
          <a:p>
            <a:pPr algn="just"/>
            <a:r>
              <a:rPr lang="ru-RU" sz="2000" dirty="0" smtClean="0">
                <a:effectLst/>
              </a:rPr>
              <a:t>	Ракета </a:t>
            </a:r>
            <a:r>
              <a:rPr lang="ru-RU" sz="2000" dirty="0">
                <a:effectLst/>
              </a:rPr>
              <a:t>выводит спутники на орбиту, и они продолжают самостоятельно вращаться вокруг Земли. </a:t>
            </a:r>
            <a:endParaRPr lang="ru-RU" sz="2000" dirty="0" smtClean="0">
              <a:effectLst/>
            </a:endParaRPr>
          </a:p>
          <a:p>
            <a:pPr algn="just"/>
            <a:r>
              <a:rPr lang="ru-RU" sz="2000" dirty="0">
                <a:effectLst/>
              </a:rPr>
              <a:t>	</a:t>
            </a:r>
            <a:r>
              <a:rPr lang="ru-RU" sz="2000" dirty="0" smtClean="0">
                <a:effectLst/>
              </a:rPr>
              <a:t>Одни </a:t>
            </a:r>
            <a:r>
              <a:rPr lang="ru-RU" sz="2000" dirty="0">
                <a:effectLst/>
              </a:rPr>
              <a:t>из них предназначены для приема телепередач, другие устанавливают телефон­ную связь с любой точкой </a:t>
            </a:r>
            <a:r>
              <a:rPr lang="ru-RU" sz="2000" dirty="0" smtClean="0">
                <a:effectLst/>
              </a:rPr>
              <a:t>планеты. Есть </a:t>
            </a:r>
            <a:r>
              <a:rPr lang="ru-RU" sz="2000" dirty="0">
                <a:effectLst/>
              </a:rPr>
              <a:t>спутники, которые фотографируют и передают на Землю снимки облаков, бурь, гроз. Они нужны для составления прогнозов погоды. А есть спутники, которые помогают людям исследовать космос, раскрывать его новые тайны.</a:t>
            </a:r>
          </a:p>
          <a:p>
            <a:r>
              <a:rPr lang="ru-RU" sz="1700" b="1" u="sng" dirty="0" smtClean="0">
                <a:effectLst/>
              </a:rPr>
              <a:t>Ответь полными предложениями на вопросы, а потом перескажи текст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effectLst/>
              </a:rPr>
              <a:t>Когда </a:t>
            </a:r>
            <a:r>
              <a:rPr lang="ru-RU" sz="1800" dirty="0">
                <a:effectLst/>
              </a:rPr>
              <a:t>люди запустили в космос первый искусственный спутник? </a:t>
            </a:r>
            <a:endParaRPr lang="ru-RU" sz="1800" dirty="0" smtClean="0"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effectLst/>
              </a:rPr>
              <a:t>Как </a:t>
            </a:r>
            <a:r>
              <a:rPr lang="ru-RU" sz="1800" dirty="0">
                <a:effectLst/>
              </a:rPr>
              <a:t>спутники выводят на орбиту? </a:t>
            </a:r>
            <a:endParaRPr lang="ru-RU" sz="1800" dirty="0" smtClean="0"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effectLst/>
              </a:rPr>
              <a:t>Какую </a:t>
            </a:r>
            <a:r>
              <a:rPr lang="ru-RU" sz="1800" dirty="0">
                <a:effectLst/>
              </a:rPr>
              <a:t>пользу приносят людям спутники?</a:t>
            </a:r>
            <a:endParaRPr lang="ru-RU" sz="1600" b="1" u="sng" dirty="0"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248722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2" r="12965"/>
          <a:stretch/>
        </p:blipFill>
        <p:spPr>
          <a:xfrm>
            <a:off x="179512" y="2420888"/>
            <a:ext cx="247162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93096"/>
            <a:ext cx="2507108" cy="1836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09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407</TotalTime>
  <Words>6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Базовая</vt:lpstr>
      <vt:lpstr>лексическая тема «Космос» (развитие связной речи - 2)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лексическая тема «Космос»</dc:title>
  <dc:creator>Алиса Бирюкова</dc:creator>
  <cp:lastModifiedBy>Алиса Бирюкова</cp:lastModifiedBy>
  <cp:revision>35</cp:revision>
  <dcterms:created xsi:type="dcterms:W3CDTF">2020-04-05T13:58:45Z</dcterms:created>
  <dcterms:modified xsi:type="dcterms:W3CDTF">2020-04-06T16:43:21Z</dcterms:modified>
</cp:coreProperties>
</file>