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8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32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225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393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544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70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908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481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781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53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121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63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F0C1-1002-4CED-AFC5-68539F4CCBB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78C8-D519-4813-ACAC-3DF9335EB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20" y="228601"/>
            <a:ext cx="10904220" cy="237744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календарные праздники 2024 года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0140" y="4892040"/>
            <a:ext cx="9784080" cy="157734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музыкальный руководитель: Синицына Е.В.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esenka_o_l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0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77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" y="160020"/>
            <a:ext cx="111556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российских воинов, погибших в Первой мировой войне (Памятная дата России) — 1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железнодорожника — 4 августа (в 2024 году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Воздушно-десантных войск России — 2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строителя — 11 августа (в 2024 году)</a:t>
            </a:r>
            <a:endParaRPr lang="ru-RU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86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77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60" y="182880"/>
            <a:ext cx="11612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русского флота под командованием Петра Первого над шведами у мыса Гангут (День воинской славы России) — 9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Военно-воздушных сил России — 12 августа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молодежи — 12 августа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Воздушного Флота России — 18 августа (в 2024 году)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Преображение Господне — 19 августа</a:t>
            </a:r>
            <a:endParaRPr lang="ru-RU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0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77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40" y="297180"/>
            <a:ext cx="114071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офицера России — 21 августа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флага Российской Федерации — 22 августа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разгрома советскими войсками немецко-фашистских войск в Курской битве (День воинской славы России) — 23 августа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Успение Пресвятой Богородицы — 28 августа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48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292" y="1427017"/>
            <a:ext cx="1084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свиданья, Лето!</a:t>
            </a:r>
            <a:endParaRPr lang="ru-RU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0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" y="251460"/>
            <a:ext cx="11109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 — 01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Пушкинский день | День русского языка — 06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медицинского работника — 16 июня (в 2024 году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65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60" y="571500"/>
            <a:ext cx="111556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Байрам — 16 июня (в 2024 году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и скорби | День начала Великой Отечественной войны (Памятная дата России) — 22 июня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75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7240" y="594360"/>
            <a:ext cx="10675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 | День Святой Троицы — 23 июня (в 2024 году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молодежи России — 27 июня</a:t>
            </a: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3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2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"/>
            <a:ext cx="12192000" cy="6886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220" y="640080"/>
            <a:ext cx="11018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ветеранов боевых действий — 1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ГИБДД МВД России — 3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Купала — 7 июля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1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"/>
            <a:ext cx="12192000" cy="6886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297180"/>
            <a:ext cx="11201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день семьи, любви и верности — 8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русской армии над шведами в Полтавском сражении (День воинской славы России) — 10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российской почты — 11 июля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"/>
            <a:ext cx="12192000" cy="6886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111328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металлурга — 21 июля (в 2024 году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Крещения Руси (Памятная дата России) — 28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Военно-Морского Флота России — 28 июля (в 2024 году)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5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282</Words>
  <Application>Microsoft Office PowerPoint</Application>
  <PresentationFormat>Широкоэкранный</PresentationFormat>
  <Paragraphs>53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Летние календарные праздники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2024-06-18T09:34:16Z</dcterms:created>
  <dcterms:modified xsi:type="dcterms:W3CDTF">2024-06-18T11:42:48Z</dcterms:modified>
</cp:coreProperties>
</file>