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685800" y="685800"/>
            <a:ext cx="7620000" cy="5632311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bliqueBottom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такое хорошая музыка? </a:t>
            </a:r>
          </a:p>
          <a:p>
            <a:endParaRPr lang="ru-RU" dirty="0" smtClean="0"/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МДОУ «Детский сад № 75 г. Ярославль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Музыкальный руководитель высшей категории: Синицына Е.В.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609600" y="533400"/>
            <a:ext cx="8305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отличить хорошую музыку от плохой? Нужно ли для этого что-то знать о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музыке?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Вот мнения людей.</a:t>
            </a:r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управляющий филиалом банка: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Я думаю, что не нужно специальных знаний для того, чтобы отличить хорошую музыку от плохой. Музыка сочиняется и исполняется не для музыкальных критиков. Каждый из нас сам решает, что хорошо, а что нет, сам выбирает, что слушать. Мне нравятся старые песни — шлягеры 70-80-х годов. Люблю, например, группы «Цветы», «Машина времени»,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бардовские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песни — их хорошо петь в компании под треск костра. Мне нравятся «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Чайф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», «ДДТ», Григорий Лепс; из зарубежных —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Quееn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Beatles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Эту музыку я считаю хорошей, но другие люди могут иметь свое мнение.</a:t>
            </a:r>
          </a:p>
          <a:p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838200" y="1305342"/>
            <a:ext cx="762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арбитражный управляющий: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На мой взгляд, для того чтобы отличить хорошую музыку от плохой, не обязательно быть заядлым меломаном. Хорошую музыку можно не заметить, если ужинаешь где-то в ресторане, и фоном звучит джаз или классический рок, некоторое время можно даже не отдавать себе отчет, не вслушиваться, что именно исполняется, и просто чувствовать себя очень комфортно. А вот плохую музыку заметишь обязательно и сразу — это или тупые навязчивые слова, или отвратительные звуки, или все вместе. И, как назло, обычно еще и громко или, не дай Бог, в караоке.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685800" y="1443841"/>
            <a:ext cx="7772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директор регионального филиала федеральной страховой компании: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Хорошая музыка вечна, она не перестает быть востребованной в любое время. Например, всегда будут актуальны Чайковский, Рахманинов и другие классики. То же самое можно сказать и о современных музыкантах и композиторах. Если их продолжают слушать последующие поколения, значит, они сочинили хорошую музыку, если нет — то их имена скоро забудутся. Обладать музыкальным образованием для этого совсем не обязательно.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609600" y="1166843"/>
            <a:ext cx="7772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исполнительный директор Консалтингового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центра: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Не бывает плохой музыки. Каждое музыкальное произведение — выражение чувств, эмоций, миропонимания его автора. Все дело в ситуации и уровне восприятия слушателя. Музыка, пожалуй, самый яркий психологический «якорь», к которому привязываются наши эмоции в течение жизни. Кого-то «Руки вверх» тронут до слез, а Верди оставит равнодушным, потому что человек чувствует именно так, именно эта музыка ему созвучна в данный момент, или потому что именно с этой мелодией ассоциируются сильные переживания в прошлом.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838200" y="751344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директор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филиала «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МегаФон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Для меня очень важным моментом в оценке музыкального произведения является то, насколько музыка соответствует моему настроению, ощущению жизни, важным ценностям в ней.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Cила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эмоций, которую вызывают семь музыкальных нот. Язык музыки, как и живописи, танца, скульптуры, пожалуй, один из самых понятных большей части жителей нашей планеты. И порой не важно, кто ты по национальности и на каком языке ты говоришь. Понять, нравится мелодия или нет, может каждый. А для того чтобы создать и исполнить красивое музыкальное произведение, вызвать положительную эмоцию, натолкнуть на рассуждения, нужно быть по-настоящему уникальным и талантливым человеком.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685800" y="751344"/>
            <a:ext cx="777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управляющий партнер юридической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компании: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Помимо юридического образования, я имею еще и музыкальное: закончил училище им. Чайковского по классу саксофона. Поэтому могу с уверенностью сказать, что понятие «хорошая музыка» — весьма относительно. Вообще, суждение о красоте тех или иных вещей, в том числе музыкальных произведений, носит субъективный характер. Рассуждая о красоте музыки, прежде всего, необходимо учитывать, как музыкальная гармония произведения соответствует внутренней гармонии воспринимающего. Понятия «хорошая» и «плохая» музыка очень субъективны. И тем более, не требуется специального образования, чтобы понять: нравится музыка или нет.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990600" y="13716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Сколько людей, столько и мнений. Неизменно одно – хорошая музыка будет приятна слуху, душе и мыслям. Она может быть незаметной, поднимать настроение, помогать грустить, радовать и лечить. </a:t>
            </a:r>
          </a:p>
          <a:p>
            <a:pPr algn="ctr"/>
            <a:endParaRPr lang="ru-RU" sz="32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Слушайте хорошую музыку! </a:t>
            </a: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 новых встреч !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707</Words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пк</cp:lastModifiedBy>
  <cp:revision>5</cp:revision>
  <dcterms:modified xsi:type="dcterms:W3CDTF">2023-08-31T11:35:36Z</dcterms:modified>
</cp:coreProperties>
</file>