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152400"/>
            <a:ext cx="6705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«Музыкальные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рекомендации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родителям дошкольников»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МДОУ «Детский сад № 75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г. Ярославля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baseline="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baseline="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baseline="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baseline="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Музыкальный</a:t>
            </a:r>
            <a:r>
              <a:rPr lang="ru-RU" sz="2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руководитель высшей категории: Синицына Е.В.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152400"/>
            <a:ext cx="6705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 вашем доме царит дух любви и уважение к музыке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2. Постигайте музыку вместе с ребёнком, удивляйтесь, огорчайтесь, радуйтесь вместе с ним, когда музыка звучит. Ваше собственное равнодушие к музыке – лучший способ свести на нет все попытки, приобщить к ней ребенка.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Пусть музыка будет желанным и почетным гостем в вашем доме. 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762000" y="609600"/>
            <a:ext cx="6096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4. Пусть у ребенка будет много звучащих игрушек: барабанчиков, дудочек, металлофонов. Из них можно организовать семейные оркестры, поощрять «игру в музыку». 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Приучайте детей к внимательному слушанию музыки, просто так включенный телевизор – враг музыкального воспитания. Музыка воздействует только в том случае если ее слушать. 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Отнеситесь к музыкальной стороне развития своего ребенка со всей серьезностью, и вы обнаружите, что добились очень многого во всем, что связанно с его правильным воспитанием. 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685800" y="1028342"/>
            <a:ext cx="6324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7. Раннее проявление музыкальных способностей, говорит о необходимости начинать музыкальное развитие ребенка, как можно раньше. Время, упущенное как возможность формирования интеллектуальных, творческих музыкальных способностей ребенка, будет невосполнимо. 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Не следует огорчаться, если у вашего малыша нет настроения что - то спеть, или ему не хочется танцевать. Или если и возникают подобные желания, то пение на ваш взгляд, кажется далеко от совершенства, а движения смешны и неуклюжи. Не расстраивайтесь! Количественные накопления обязательно перейдут в качественные. Для этого потребуется время и терпение. 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685800" y="838200"/>
            <a:ext cx="6172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9. Отсутствие какой - либо из способностей может тормозить развитие остальных. Значит, задачей взрослого является устранение не желаемого тормоза.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Не прикрепляйте вашему ребенку ярлык «немузыкальный», если вы ничего не сделали для того, чтобы эту музыкальность у него развить.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685800" y="83820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8382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8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326</Words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пк</cp:lastModifiedBy>
  <cp:revision>2</cp:revision>
  <dcterms:modified xsi:type="dcterms:W3CDTF">2023-08-31T11:00:12Z</dcterms:modified>
</cp:coreProperties>
</file>