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1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ИМИДЖ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295400"/>
            <a:ext cx="3008313" cy="5334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"Имидж" (от фр. «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 -  «образ».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  Позитивно созданный имидж является одним из важных факторов успешной деятельности  педагога.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     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педагогу во все времена предъявлялись высокие требования. Педагог  должен быть интересен как личность. Без интереса к личности педагога нет интереса к предмету. Поэтому образ педагога должен вдохновлять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33400"/>
            <a:ext cx="5285203" cy="427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Вербальные и невербальные средства общения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важные составляющие имиджа. Что и как мы говорим, умеем ли словом настроить человека на себя, какие жесты и позы при этом мы демонстрируем, что происходит с нашей мимикой, как мы сидим, стоим и ходим – всё это влияет на восприятие нас другими людьми.                                                                                            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 Педагог, взаимодействуя с учениками, должен соблюдать основные профессиональные требования к общению: быть приветливым, быстро запоминать имена учеников, показывать значимость каждого в классном коллективе.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 педагога  должна быть: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грамотной; правильной; без употребления  слов - паразитов;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эмоционально насыщенной </a:t>
            </a:r>
            <a:r>
              <a:rPr lang="ru-RU" dirty="0" smtClean="0"/>
              <a:t>   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пк\Рабочий стол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05200"/>
            <a:ext cx="4724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Внутренний образ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5334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это, прежде всего культура педагога личное обаяние, человеческая привлекательность, эмоциональность, интеллигентность, впечатление здорового и счастливого человека, позитивное настроение,  уверенность в себе, оптимизм, развитое чувство юмора, активность, индивидуальный стиль деятельности и общения, ответственность и многие другие составляющие.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63472"/>
            <a:ext cx="4267200" cy="46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Неизменными остаются  качества «идеального педагога»: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   к    детям; доброжелательность;   искренность;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умение    общаться.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пк\Рабочий стол\depositphotos_81533538-stock-photo-autumn-woman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  </a:t>
            </a:r>
            <a:br>
              <a:rPr lang="ru-RU" dirty="0" smtClean="0"/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Педагог, который занимается созданием собственного имиджа, не только лучше выглядит, но и лучше себя чувствует, более уверен, а в итоге и успешнее работает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пк\Рабочий стол\depositphotos_6312292-stock-photo-autumn-relaxation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59841" y="1600200"/>
            <a:ext cx="522431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400800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     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19600"/>
            <a:ext cx="8915400" cy="22860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Влюбленный в детей и увлеченный своей работой педагог интуитивно и сознательно выбирает те модели поведения, которые наиболее адекватны к достоинству детей и их актуальным потребностям. Имидж такого педагога безупречен», — пишет В.М.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Шепель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        </a:t>
            </a:r>
            <a:r>
              <a:rPr lang="ru-RU" dirty="0" smtClean="0"/>
              <a:t>                  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Имидж  образовательного учреждения определяется  имиджем педагогов, работающих в нём.  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      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пк\Рабочий стол\i507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791494"/>
            <a:ext cx="3505199" cy="483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457200"/>
            <a:ext cx="69342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00199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«образом»  понимают: </a:t>
            </a:r>
            <a:r>
              <a:rPr lang="ru-RU" sz="22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визуальный, зрительный образ (вид, облик);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мышления, действий, поступков.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пк\Рабочий стол\21074561193_d8a3333519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Составляющие имиджа педагога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внешний облик;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вербальных и невербальных средств общения;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внутреннее соответствие образа профессии – внутреннее «Я»;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стилевые особенности педагогической деятельности;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профессиональная направленность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Внешний облик.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>
                <a:solidFill>
                  <a:srgbClr val="FF0000"/>
                </a:solidFill>
              </a:rPr>
              <a:t>  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8534400" cy="2819400"/>
          </a:xfrm>
        </p:spPr>
        <p:txBody>
          <a:bodyPr>
            <a:normAutofit fontScale="55000" lnSpcReduction="20000"/>
          </a:bodyPr>
          <a:lstStyle/>
          <a:p>
            <a:pPr marL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    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Старинная пословица гласит: “ Встречают по одежке, а провожают по уму”. Первые 20 секунд  педагога  внимательно оглядывают: обувь, прическу, отмечают манеру держаться, оценивают осанку, смотрят на лицо. Следующие 20 секунд оценивают  умение говорить и слушать, затем определяют  коммуникабельность и следят за жестами.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    Необходимо выработать свой стиль в одежде, поскольку мода переменчива, а стиль остаётся. Специалисты в области моды советуют носить то, что  действительно украшает, то, в чём вы выглядите элегантно. Элегантность – это проявление хорошего вкуса. Одежда является своеобразной визитной карточкой.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96392"/>
            <a:ext cx="4761177" cy="35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     </a:t>
            </a:r>
            <a:br>
              <a:rPr lang="ru-RU" dirty="0" smtClean="0"/>
            </a:b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одежде педагога не допускаются: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слишком откровенные (декольтированные и   обтягивающие фигуру) платья, блузки, юбки,   брюки;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 и макси;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открытый живот;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слишком узкие или широкие брюки.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3683000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95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64502"/>
            <a:ext cx="2819400" cy="32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человеке все должно быть прекрасно: и лицо, и одежда, и душа, и мысли»  (А.П. Чехов).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421" y="1371600"/>
            <a:ext cx="82905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57"/>
            <a:ext cx="7010400" cy="685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2133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Внешний вид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может создать рабочее или нерабочее настроение 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способствовать или препятствовать взаимопониманию, облегчая или затрудняя педагогическое общение.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       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смотрят внимательно... Его Образ  сохраняется в памяти в самых ярких внешних характеристиках.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5638800"/>
            <a:ext cx="8839200" cy="121920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Примером тому могут служить воспоминания различных писателей и публицистов.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09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не помню его имени и отчества. Фамилию тоже не помню. А вот лицо, хотя и мало приметное, не забыл до сих пор...», - писал В. Астафьев.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 Или в воспоминаниях М. Шагинян читаем: «Помню, был у нас армянин, учитель истории. Он был очень некрасив с виду, косматый, обросший, сутулый». Эти и многие другие воспоминания людей показывают, что образ учителя сохраняется в памяти в деталях его внешнего облика.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0606" y="2590800"/>
            <a:ext cx="7062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170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ИМИДЖ ПЕДАГОГА </vt:lpstr>
      <vt:lpstr>        Под «образом»  понимают:  визуальный, зрительный образ (вид, облик); образ мышления, действий, поступков.  </vt:lpstr>
      <vt:lpstr>Составляющие имиджа педагога:</vt:lpstr>
      <vt:lpstr>Внешний облик.     </vt:lpstr>
      <vt:lpstr>       В одежде педагога не допускаются: </vt:lpstr>
      <vt:lpstr> «В человеке все должно быть прекрасно: и лицо, и одежда, и душа, и мысли»  (А.П. Чехов). </vt:lpstr>
      <vt:lpstr>Слайд 7</vt:lpstr>
      <vt:lpstr>Внешний вид педагога может создать рабочее или нерабочее настроение на занятии, способствовать или препятствовать взаимопониманию, облегчая или затрудняя педагогическое общение.          На педагога смотрят внимательно... Его Образ  сохраняется в памяти в самых ярких внешних характеристиках. </vt:lpstr>
      <vt:lpstr>     «Я не помню его имени и отчества. Фамилию тоже не помню. А вот лицо, хотя и мало приметное, не забыл до сих пор...», - писал В. Астафьев.      Или в воспоминаниях М. Шагинян читаем: «Помню, был у нас армянин, учитель истории. Он был очень некрасив с виду, косматый, обросший, сутулый». Эти и многие другие воспоминания людей показывают, что образ учителя сохраняется в памяти в деталях его внешнего облика.  </vt:lpstr>
      <vt:lpstr>Вербальные и невербальные средства общения </vt:lpstr>
      <vt:lpstr>Речь  педагога  должна быть:  грамотной; правильной; без употребления  слов - паразитов; эмоционально насыщенной     </vt:lpstr>
      <vt:lpstr>Внутренний образ </vt:lpstr>
      <vt:lpstr>  Неизменными остаются  качества «идеального педагога»: любовь   к    детям; доброжелательность;   искренность; умение    общаться.  </vt:lpstr>
      <vt:lpstr>     Педагог, который занимается созданием собственного имиджа, не только лучше выглядит, но и лучше себя чувствует, более уверен, а в итоге и успешнее работает! </vt:lpstr>
      <vt:lpstr>            </vt:lpstr>
      <vt:lpstr>Имидж  образовательного учреждения определяется  имиджем педагогов, работающих в нём.           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 ПЕДАГОГА </dc:title>
  <cp:lastModifiedBy>пк</cp:lastModifiedBy>
  <cp:revision>22</cp:revision>
  <dcterms:modified xsi:type="dcterms:W3CDTF">2023-08-21T07:22:11Z</dcterms:modified>
</cp:coreProperties>
</file>