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838200" y="838200"/>
            <a:ext cx="71628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Музыкальное развитие в </a:t>
            </a:r>
            <a:r>
              <a:rPr lang="ru-RU" sz="5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ДОУ</a:t>
            </a:r>
          </a:p>
          <a:p>
            <a:endParaRPr lang="ru-RU" sz="28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 музыкальный руководитель высшей категории: Синицына Е.В.</a:t>
            </a:r>
          </a:p>
          <a:p>
            <a:pPr algn="ctr"/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МДОУ «Детский сад №75» г. Ярославля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6-7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Педагог продолжает знакомить детей с творчеством русских композиторов (Н. А. Римского-Корсакова, П. И. Чайковского, М. И. Глинки, А. П. Бородина и других), зарубежных композиторов (А. </a:t>
            </a:r>
            <a:r>
              <a:rPr lang="ru-RU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Вивальди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Ф. Шуберта, Э. Грига, К. Сен-Санса и других), композиторов-песенников (Г. А. Струве, А. Л. Рыбникова, Г. И. Гладкова, М. И. Дунаевского и других).</a:t>
            </a:r>
            <a:endParaRPr lang="ru-RU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 Слушание: педагог развивает у детей навык восприятия звуков по высоте в пределах квинты – терции; обогащает впечатления детей и формирует музыкальный вкус, развивает музыкальную память; способствует развитию у детей мышления, фантазии, памяти, слуха. Педагог знакомит детей с элементарными музыкальными понятиями (темп, ритм); жанрами (опера, концерт, симфонический концерт), творчеством композиторов и музыкантов (русских, зарубежных и так далее); знакомит детей с мелодией Государственного гимна Российской Федерации.</a:t>
            </a:r>
          </a:p>
          <a:p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Пение: педагог совершенствует у детей певческий голос и вокально-слуховую координацию; закрепляет у детей практические навыки выразительного исполнения песен в пределах от «до» первой октавы до «ре» второй октавы; учит брать дыхание и удерживать его до конца фразы; обращает внимание на артикуляцию (дикцию); закрепляет умение петь самостоятельно, индивидуально и коллективно, с музыкальным сопровождением и без него.</a:t>
            </a:r>
          </a:p>
          <a:p>
            <a:endParaRPr lang="ru-RU" sz="1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6-7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3) Песенное творчество: педагог учит детей самостоятельно придумывать мелодии, используя в качестве образца русские народные песни; поощряет желание детей самостоятельно импровизировать мелодии на заданную тему по образцу и без него, используя для этого знакомые песни, музыкальные пьесы и танцы.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4) Музыкально-ритмические движения: педагог способствует дальнейшему развитию у детей навыков танцевальных движений, совершенствует умение выразительно и ритмично двигаться в соответствии с разнообразным характером музыки, передавая в танце эмоционально-образное содержание; знакомит детей с национальными плясками (русские, белорусские, украинские и так далее). Педагог развивает у детей танцевально-игровое творчество; формирует навыки художественного исполнения различных образов при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инсценировании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песен, театральных постановок.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5) Музыкально-игровое и танцевальное творчество: педагог способствует развитию творческой активности детей в доступных видах музыкальной исполнительской деятельности (игра в оркестре, пение, танцевальные движения и тому подобное); учит импровизировать под музыку соответствующего характера (лыжник, конькобежец, наездник, рыбак; лукавый котик и сердитый козлик и тому подобное); помогает придумывать движения, отражающие содержание песни; выразительно действовать с воображаемыми предметами; учит детей самостоятельно искать способ передачи в движениях музыкальных образов. Формирует у детей музыкальные способности; содействует проявлению активности и самостоятельности.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6-7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6) Игра на детских музыкальных инструментах: педагог знакомит детей с музыкальными произведениями в исполнении на различных инструментах и в оркестровой обработке; учит детей играть на металлофоне, свирели, ударных и электронных музыкальных инструментах, русских народных музыкальных инструментах: трещотках, погремушках, треугольниках; исполнять музыкальные произведения в оркестре и в ансамбле.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Педагог активизирует использование песен, музыкально-ритмических движений, игру на музыкальных инструментах, музыкально-театрализованную деятельность в повседневной жизни и различных видах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деятельности для реализации музыкально-творческих способностей ребенка.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cene3d>
            <a:camera prst="perspectiveRelaxedModerately"/>
            <a:lightRig rig="threePt" dir="t"/>
          </a:scene3d>
        </p:spPr>
        <p:txBody>
          <a:bodyPr>
            <a:normAutofit/>
          </a:bodyPr>
          <a:lstStyle/>
          <a:p>
            <a:pPr algn="ctr">
              <a:buNone/>
            </a:pPr>
            <a:endParaRPr lang="ru-RU" sz="60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60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новых встреч!</a:t>
            </a:r>
            <a:endParaRPr lang="ru-RU" sz="60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эстетического направления воспитания – способствовать становлению у ребенка ценностного отношения к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красоте.</a:t>
            </a:r>
            <a:b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Ценности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культура, красота – лежат в основе эстетического направления воспитания</a:t>
            </a:r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Основная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музыкального воспитания в ДОУ –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осуществление подготовки эстетически развитого и воспитанного ребенка, который умеет эмоционально воспринимать музыкальное произведение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Задачи музыкального воспитания детей: Воспитывать интерес и любовь к музыкальным произведениям и музыке в общем.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2-3 года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88620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 Слушание: педагог учит детей внимательно слушать спокойные и бодрые песни, музыкальные пьесы разного характера, понимать, о чем (о ком) поется, и эмоционально реагировать на содержание; учит детей различать звуки по высоте (высокое и низкое звучание колокольчика, фортепьяно, металлофона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/>
            <a:endParaRPr lang="ru-RU" sz="3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Пение: педагог вызывает активность детей при подпевании и пении; развивает умение подпевать фразы в песне (совместно с педагогом); поощряет сольное пение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3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 Музыкально-ритмические движения: педагог развивает у детей эмоциональность и образность восприятия музыки через движения; продолжает формировать у детей способность воспринимать и воспроизводить движения, показываемые взрослым (хлопать, притопывать ногой,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полуприседать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совершать повороты кистей рук и так далее); учит детей начинать движение с началом музыки и заканчивать с ее окончанием; передавать образы (птичка летает, зайка прыгает, мишка косолапый идет); педагог совершенствует умение ходить и бегать (на носках, тихо; высоко и низко поднимая ноги; прямым галопом), выполнять плясовые движения в кругу, врассыпную, менять движения с изменением характера музыки или содержания песни.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3-4 года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Слушание: педагог учит детей слушать музыкальное произведение до конца, понимать характер музыки, узнавать и определять, сколько частей в произведении; выражать свои впечатления после прослушивания словом, мимикой, жестом. Развивает у детей способность различать звуки по высоте в пределах октавы – септимы, замечать изменение в силе звучания мелодии (громко, тихо). Совершенствует у детей умение различать звучание музыкальных игрушек, детских музыкальных инструментов (музыкального молоточка, шарманки, погремушки, барабана, бубна, металлофона и других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2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Пение: педагог способствует развитию у детей певческих навыков: петь без напряжения в диапазоне ре (ми) – ля (си), в одном темпе со всеми, чисто и ясно произносить слова, передавать характер песни (весело, протяжно, ласково, напевно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Песенное творчество: педагог учит детей допевать мелодии колыбельных песен на слог «баю-баю» и веселых мелодий на слог «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ля-ля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 Способствует формированию у детей навыка сочинительства веселых и грустных мелодий по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образцу.</a:t>
            </a:r>
          </a:p>
          <a:p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3-4 года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4) Музыкально-ритмические движения: педагог учит детей двигаться в соответствии с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двухчастной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формой музыки и силой её звучания (громко, тихо); реагировать на начало звучания музыки и её окончание. Совершенствует у детей навыки основных движений (ходьба и бег). Учит детей маршировать вместе со всеми и индивидуально, бегать легко, в умеренном и быстром темпе под музыку.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5) Игра на детских музыкальных инструментах: 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 знакомит детей с некоторыми детскими музыкальными инструментами: дудочкой, металлофоном, колокольчиком, бубном, погремушкой, барабаном, а также их звучанием; учит детей подыгрывать на детских ударных музыкальных инструментах. Формирует у детей умение сравнивать разные по звучанию детские музыкальные инструменты (предметы) в процессе манипулирования,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звукоизвлечения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поощряет детей в самостоятельном экспериментировании со звуками в разных видах деятельности, исследовании качества музыкального звука: высоты, длительности, тембра.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4-5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1) Слушание:</a:t>
            </a:r>
            <a:r>
              <a:rPr lang="ru-RU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педагог формирует навыки культуры слушания музыки (не отвлекаться, дослушивать произведение до конца); знакомит детей с биографиями и творчеством русских и зарубежных композиторов, рассказывает об истории создания оркестра, об истории развития музыки, о музыкальных инструментах; учит детей чувствовать характер музыки, узнавать знакомые произведения, высказывать свои впечатления о прослушанном; учит детей замечать выразительные средства музыкального произведения: тихо, громко, медленно, быстро; развивает у детей способность различать звуки по высоте (высокий, низкий в пределах сексты, септимы); педагог учит детей выражать полученные впечатления с помощью слова, движения, пантомимы.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2) Пение:</a:t>
            </a:r>
            <a:r>
              <a:rPr lang="ru-RU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педагог учит детей выразительному пению, формирует умение петь протяжно, подвижно, согласованно (в пределах ре – си первой октавы); развивает у детей умение брать дыхание между короткими музыкальными фразами; формирует у детей умение петь мелодию чисто, смягчать концы фраз, четко произносить слова, петь выразительно, передавая характер музыки; учит детей петь с инструментальным сопровождением и без него (с помощью педагога).</a:t>
            </a:r>
          </a:p>
          <a:p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3) Песенное творчество:</a:t>
            </a:r>
            <a:r>
              <a:rPr lang="ru-RU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педагог учит детей самостоятельно сочинять мелодию колыбельной песни и отвечать на музыкальные вопросы («Как тебя зовут?», «Что ты хочешь, кошечка?», «Где ты?»); формирует у детей умение импровизировать мелодии на заданный текст.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4-5 лет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Музыкальная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4) Музыкально-ритмические движения:</a:t>
            </a:r>
            <a:r>
              <a:rPr lang="ru-RU" sz="3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педагог продолжает формировать у детей навык ритмичного движения в соответствии с характером музыки; учит детей самостоятельно менять движения в соответствии с двух- и трехчастной формой музыки; совершенствует танцевальные движения детей: прямой галоп, пружинка, кружение по одному и в парах; учит детей двигаться в парах по кругу в танцах и хороводах, ставить ногу на носок и на пятку, ритмично хлопать в ладоши, выполнять простейшие перестроения (из круга врассыпную и обратно), подскоки; продолжает совершенствовать у детей навыки основных движений (ходьба: «торжественная», спокойная, «таинственная»; бег: легкий, стремительный).</a:t>
            </a:r>
          </a:p>
          <a:p>
            <a:r>
              <a:rPr lang="ru-RU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5) Развитие танцевально-игрового творчества: </a:t>
            </a:r>
            <a:r>
              <a:rPr lang="ru-RU" sz="3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педагог способствует развитию у детей эмоционально-образного исполнения музыкально-игровых упражнений (кружатся листочки, падают снежинки) и сценок, используя мимику и пантомиму (зайка веселый и грустный, хитрая лисичка, сердитый волк и так далее); учит детей </a:t>
            </a:r>
            <a:r>
              <a:rPr lang="ru-RU" sz="3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инсценированию</a:t>
            </a:r>
            <a:r>
              <a:rPr lang="ru-RU" sz="3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песен и постановке небольших музыкальных спектаклей.</a:t>
            </a:r>
          </a:p>
          <a:p>
            <a:r>
              <a:rPr lang="ru-RU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6) Игра на детских музыкальных инструментах: </a:t>
            </a:r>
            <a:r>
              <a:rPr lang="ru-RU" sz="3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педагог формирует у детей умение подыгрывать простейшие мелодии на деревянных ложках, погремушках, барабане, металлофоне; способствует реализации музыкальных способностей ребенка в повседневной жизни и различных видах </a:t>
            </a:r>
            <a:r>
              <a:rPr lang="ru-RU" sz="3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3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деятельности (праздники, развлечения и другое).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5-6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Музыкальная деятельность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Знакомит с творчеством русских и зарубежных композиторов, а также детских композиторов-песенников (И. С. Баха, В. А. Моцарта, П. И. Чайковского, М. И. Глинки, С. С. Прокофьева, В. Я.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Шаинского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других).</a:t>
            </a:r>
            <a:endParaRPr lang="ru-RU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 Слушание: педагог учит детей различать жанры музыкальных произведений (песня, танец, марш). Совершенствует у детей музыкальную память через узнавание мелодий по отдельным фрагментам произведения (вступление, заключение, музыкальная фраза). Развивает у детей навык различения звуков по высоте в пределах квинты, звучания музыкальных инструментов (клавишно-ударных и струнных: фортепиано, скрипки, виолончели, балалайки). Знакомит с творчеством некоторых композиторов.</a:t>
            </a:r>
          </a:p>
          <a:p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Пение: педагог формирует у детей певческие навыки, умение петь легким звуком в диапазоне от «ре» первой октавы до «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второй октавы, брать дыхание перед началом песни, между музыкальными фразами, произносить отчетливо слова, своевременно начинать и заканчивать песню, эмоционально передавать характер мелодии, петь умеренно, громко и тихо. Способствует развитию у детей навыков сольного пения, с музыкальным сопровождением и без него. Педагог содействует проявлению у детей самостоятельности и творческому исполнению песен разного характера. Развивает у детей песенный музыкальный вкус.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5-6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Музыкальная деятельность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 Песенное творчество: педагог учит детей импровизировать мелодию на заданный текст, сочинять мелодии различного характера: ласковую колыбельную, задорный или бодрый марш, плавный вальс, веселую плясовую.</a:t>
            </a:r>
          </a:p>
          <a:p>
            <a:r>
              <a:rPr lang="ru-RU" sz="5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4) Музыкально-ритмические движения: педагог развивает у детей чувство ритма, умение передавать через движения характер музыки, её эмоционально-образное содержание. Учит детей свободно ориентироваться в пространстве, выполнять простейшие перестроения, самостоятельно переходить от умеренного к быстрому или медленному темпу, менять движения в соответствии с музыкальными фразами. Педагог способствует формированию у детей навыков исполнения танцевальных движений (поочередное выбрасывание ног вперед в прыжке; приставной шаг с приседанием, с продвижением вперед, кружение; приседание с выставлением ноги вперед). Знакомит детей с русским хороводом, пляской, а также с танцами других народов. Продолжает развивать у детей навыки </a:t>
            </a:r>
            <a:r>
              <a:rPr lang="ru-RU" sz="5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инсценирования</a:t>
            </a:r>
            <a:r>
              <a:rPr lang="ru-RU" sz="5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песен; учит изображать сказочных животных и птиц (лошадка, коза, лиса, медведь, заяц, журавль, ворон и другие) в разных игровых ситуациях.</a:t>
            </a:r>
          </a:p>
          <a:p>
            <a:r>
              <a:rPr lang="ru-RU" sz="5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5) Музыкально-игровое и танцевальное творчество: педагог развивает у детей танцевальное творчество; помогает придумывать движения к пляскам, танцам, составлять композицию танца, проявляя самостоятельность в творчестве. Учит детей самостоятельно придумывать движения, отражающие содержание песни. Побуждает детей к </a:t>
            </a:r>
            <a:r>
              <a:rPr lang="ru-RU" sz="5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инсценированию</a:t>
            </a:r>
            <a:r>
              <a:rPr lang="ru-RU" sz="5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содержания песен, хороводов.</a:t>
            </a:r>
          </a:p>
          <a:p>
            <a:r>
              <a:rPr lang="ru-RU" sz="5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5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на детских музыкальных инструментах: педагог учит детей исполнять простейшие мелодии на детских музыкальных инструментах; знакомые песенки индивидуально и небольшими группами, соблюдая при этом общую динамику и темп. Развивает творчество детей, побуждает их к активным самостоятельным действиям.</a:t>
            </a:r>
          </a:p>
          <a:p>
            <a:r>
              <a:rPr lang="ru-RU" sz="5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 активизирует использование детьми различных видов музыки в повседневной жизни и различных видах </a:t>
            </a:r>
            <a:r>
              <a:rPr lang="ru-RU" sz="5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5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деятельности для реализации музыкальных способностей ребенка.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445</Words>
  <PresentationFormat>Экран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Слайд 1</vt:lpstr>
      <vt:lpstr> Цель эстетического направления воспитания – способствовать становлению у ребенка ценностного отношения к красоте. Ценности – культура, красота – лежат в основе эстетического направления воспитания. </vt:lpstr>
      <vt:lpstr>2-3 года Музыкальная деятельность.</vt:lpstr>
      <vt:lpstr>3-4 года Музыкальная деятельность</vt:lpstr>
      <vt:lpstr>3-4 года Музыкальная деятельность</vt:lpstr>
      <vt:lpstr> 4-5 лет Музыкальная деятельность </vt:lpstr>
      <vt:lpstr>4-5 лет Музыкальная деятельность</vt:lpstr>
      <vt:lpstr> 5-6 лет  Музыкальная деятельность </vt:lpstr>
      <vt:lpstr> 5-6 лет  Музыкальная деятельность </vt:lpstr>
      <vt:lpstr> 6-7 лет Музыкальная деятельность </vt:lpstr>
      <vt:lpstr> 6-7 лет Музыкальная деятельность </vt:lpstr>
      <vt:lpstr> 6-7 лет Музыкальная деятельность </vt:lpstr>
      <vt:lpstr>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пк</cp:lastModifiedBy>
  <cp:revision>9</cp:revision>
  <dcterms:modified xsi:type="dcterms:W3CDTF">2023-08-31T10:42:26Z</dcterms:modified>
</cp:coreProperties>
</file>