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68" r:id="rId5"/>
    <p:sldId id="270" r:id="rId6"/>
    <p:sldId id="271" r:id="rId7"/>
    <p:sldId id="272" r:id="rId8"/>
    <p:sldId id="275" r:id="rId9"/>
    <p:sldId id="276" r:id="rId10"/>
    <p:sldId id="274" r:id="rId11"/>
    <p:sldId id="277" r:id="rId12"/>
    <p:sldId id="279" r:id="rId13"/>
    <p:sldId id="278" r:id="rId14"/>
    <p:sldId id="280" r:id="rId15"/>
    <p:sldId id="273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43CC8F-469A-42DE-8D76-0A033123E797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A38BD9C-7118-4094-9DE6-351BB7A5A3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005064"/>
            <a:ext cx="6400800" cy="1600200"/>
          </a:xfrm>
        </p:spPr>
        <p:txBody>
          <a:bodyPr/>
          <a:lstStyle/>
          <a:p>
            <a:r>
              <a:rPr lang="ru-RU" dirty="0" smtClean="0"/>
              <a:t>Н.А. </a:t>
            </a:r>
            <a:r>
              <a:rPr lang="ru-RU" dirty="0" err="1" smtClean="0"/>
              <a:t>Мужикова</a:t>
            </a:r>
            <a:endParaRPr lang="ru-RU" dirty="0" smtClean="0"/>
          </a:p>
          <a:p>
            <a:r>
              <a:rPr lang="ru-RU" dirty="0" smtClean="0"/>
              <a:t>А.Г. Бирюкова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1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584176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Выбор </a:t>
            </a:r>
            <a:r>
              <a:rPr lang="ru-RU" b="1" dirty="0" err="1"/>
              <a:t>здоровьесберегающих</a:t>
            </a:r>
            <a:r>
              <a:rPr lang="ru-RU" b="1" dirty="0"/>
              <a:t> педагогических </a:t>
            </a:r>
            <a:r>
              <a:rPr lang="ru-RU" b="1" dirty="0" smtClean="0"/>
              <a:t>технологий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916832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зависит от программы, по которой работают педагоги, конкретных условий </a:t>
            </a:r>
            <a:r>
              <a:rPr lang="ru-RU" sz="2400" dirty="0" smtClean="0"/>
              <a:t>ДОУ, </a:t>
            </a:r>
            <a:r>
              <a:rPr lang="ru-RU" sz="2400" dirty="0"/>
              <a:t>профессиональной компетентности педагогов, а также показаний заболеваемости детей.</a:t>
            </a:r>
            <a:br>
              <a:rPr lang="ru-RU" sz="2400" dirty="0"/>
            </a:br>
            <a:r>
              <a:rPr lang="ru-RU" sz="2400" dirty="0"/>
              <a:t>Специфика сопровождения ребенка в ДОУ такова, что весь коллектив сотрудников </a:t>
            </a:r>
            <a:r>
              <a:rPr lang="ru-RU" sz="2400" dirty="0" smtClean="0"/>
              <a:t>участвует </a:t>
            </a:r>
            <a:r>
              <a:rPr lang="ru-RU" sz="2400" dirty="0"/>
              <a:t>в создании условий для благоприятного развития воспитанников. Работая во взаимодействии, каждый специалист выполняет свои четко определенные цели и задачи в области своей предметной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0563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Педагоги и специалисты используют в работе с детьми следующие технологии: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276872"/>
            <a:ext cx="7988424" cy="33123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технологии </a:t>
            </a:r>
            <a:r>
              <a:rPr lang="ru-RU" sz="3200" dirty="0"/>
              <a:t>сохранения и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стимулирования </a:t>
            </a:r>
            <a:r>
              <a:rPr lang="ru-RU" sz="3200" dirty="0"/>
              <a:t>здоровья;</a:t>
            </a:r>
          </a:p>
          <a:p>
            <a:r>
              <a:rPr lang="ru-RU" sz="3200" dirty="0"/>
              <a:t>технологии обучения здоровому образу жизни;</a:t>
            </a:r>
          </a:p>
          <a:p>
            <a:r>
              <a:rPr lang="ru-RU" sz="3200" dirty="0"/>
              <a:t>коррекционные технологии.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66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Технологии сохранения и стимулирования здоровья</a:t>
            </a:r>
            <a:r>
              <a:rPr lang="ru-RU" sz="36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47260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Ритмопластика</a:t>
            </a:r>
            <a:r>
              <a:rPr lang="ru-RU" sz="1600" b="1" dirty="0"/>
              <a:t>.</a:t>
            </a:r>
            <a:r>
              <a:rPr lang="ru-RU" sz="1600" dirty="0"/>
              <a:t> Во время занятий у детей развивается музыкальный слух, чувство ритма, гибкость и пластичность, формируется правильная осанка. Обращается внимание на художественную ценность, величину физической нагрузки и ее соразмерность возрастным показаниям ребенка.</a:t>
            </a:r>
          </a:p>
          <a:p>
            <a:pPr algn="just"/>
            <a:r>
              <a:rPr lang="ru-RU" sz="1600" b="1" dirty="0"/>
              <a:t>Динамические паузы </a:t>
            </a:r>
            <a:r>
              <a:rPr lang="ru-RU" sz="1600" dirty="0"/>
              <a:t>проводятся во время непосредственно образовательной деятельности, 2-5 мин., по мере утомляемости детей. Во время их проведения включаются элементы гимнастики для глаз, дыхательной, пальчиковой и других в зависимости от вида деятельности.</a:t>
            </a:r>
          </a:p>
          <a:p>
            <a:pPr algn="just"/>
            <a:r>
              <a:rPr lang="ru-RU" sz="1600" b="1" dirty="0"/>
              <a:t>Подвижные и спортивные игры </a:t>
            </a:r>
            <a:r>
              <a:rPr lang="ru-RU" sz="1600" dirty="0"/>
              <a:t>проводятся ежедневно как часть физкультурного занятия, а также на прогулке, в групповой комнате — со средней степенью подвижности. Игры подбираются в соответствии с возрастом ребенка, местом и временем ее проведения.</a:t>
            </a:r>
          </a:p>
          <a:p>
            <a:pPr algn="just"/>
            <a:r>
              <a:rPr lang="ru-RU" sz="1600" b="1" dirty="0"/>
              <a:t>Релаксация. </a:t>
            </a:r>
            <a:r>
              <a:rPr lang="ru-RU" sz="1600" dirty="0"/>
              <a:t>Для психического здоровья детей необходима сбалансированность положительных и отрицательных эмоций, обеспечивающая поддержание душевного равновесия и жизнеутверждающего поведения. Наша задача состоит не в том, чтобы подавлять или искоренять эмоции, а в том, чтобы научить детей ощущать свои эмоции, управлять своим поведением, слышать свое тело. С этой целью в своей работе педагоги используют упражнения на расслабление определенных частей тела и всего организма. 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7040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Технологии обучения здоровому образу жизни: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5472608"/>
          </a:xfrm>
        </p:spPr>
        <p:txBody>
          <a:bodyPr>
            <a:noAutofit/>
          </a:bodyPr>
          <a:lstStyle/>
          <a:p>
            <a:pPr algn="just"/>
            <a:r>
              <a:rPr lang="ru-RU" sz="1700" b="1" dirty="0" smtClean="0"/>
              <a:t>Утренняя </a:t>
            </a:r>
            <a:r>
              <a:rPr lang="ru-RU" sz="1700" b="1" dirty="0"/>
              <a:t>гимнастика </a:t>
            </a:r>
            <a:r>
              <a:rPr lang="ru-RU" sz="1700" dirty="0"/>
              <a:t>проводится ежедневно 8-10 мин. с музыкальным сопровождением. Музыка сопровождает каждое упражнение. У детей при этом формируются ритмические умения и навыки.</a:t>
            </a:r>
          </a:p>
          <a:p>
            <a:pPr algn="just"/>
            <a:r>
              <a:rPr lang="ru-RU" sz="1700" b="1" dirty="0"/>
              <a:t>Физкультурные занятия </a:t>
            </a:r>
            <a:r>
              <a:rPr lang="ru-RU" sz="1700" dirty="0"/>
              <a:t>проводятся 2 раза в неделю в соответствии с образовательной программой. Регулярные занятия физкультурой укрепляют организм и способствуют повышению иммунитета.</a:t>
            </a:r>
          </a:p>
          <a:p>
            <a:pPr algn="just"/>
            <a:r>
              <a:rPr lang="ru-RU" sz="1700" b="1" dirty="0" smtClean="0"/>
              <a:t>Самомассаж</a:t>
            </a:r>
            <a:r>
              <a:rPr lang="ru-RU" sz="1700" dirty="0"/>
              <a:t> — это массаж, выполняемый самим ребенком. Он улучшает кровообращение, помогает нормализовать работу внутренних органов, способствует не только физическому укреплению здоровья, но и оздоровлению его психики. Самомассаж проводится в игровой форме. Веселые стихи, яркие образы, обыгрывающие массажные движения, их простота, доступность, возможность использования в различной обстановке делают его для ребенка доступным и интересным.</a:t>
            </a:r>
          </a:p>
          <a:p>
            <a:pPr algn="just"/>
            <a:r>
              <a:rPr lang="ru-RU" sz="1700" b="1" dirty="0"/>
              <a:t>Активный отдых. </a:t>
            </a:r>
            <a:r>
              <a:rPr lang="ru-RU" sz="1700" dirty="0"/>
              <a:t>При проведении досугов, праздников все дети приобщаются к непосредственному участию в различных состязаниях, соревнованиях, с увлечением выполняют задания, при этом дети ведут себя непосредственно и эта раскованность позволяет им двигаться без особого напряжения. При этом используются те двигательные навыки и умения, которыми они уже прочно овладели, поэтому у детей проявляется своеобразный артистизм, эстетичность в движениях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5005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Коррекционные технологии: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5472608"/>
          </a:xfrm>
        </p:spPr>
        <p:txBody>
          <a:bodyPr>
            <a:noAutofit/>
          </a:bodyPr>
          <a:lstStyle/>
          <a:p>
            <a:pPr algn="just"/>
            <a:r>
              <a:rPr lang="ru-RU" sz="1900" b="1" dirty="0" smtClean="0"/>
              <a:t>Артикуляционная </a:t>
            </a:r>
            <a:r>
              <a:rPr lang="ru-RU" sz="1900" b="1" dirty="0"/>
              <a:t>гимнастика </a:t>
            </a:r>
            <a:r>
              <a:rPr lang="ru-RU" sz="1900" dirty="0"/>
              <a:t>- упражнения для тренировки органов </a:t>
            </a:r>
            <a:r>
              <a:rPr lang="ru-RU" sz="1900" dirty="0" smtClean="0"/>
              <a:t>артикуляции, необходимые </a:t>
            </a:r>
            <a:r>
              <a:rPr lang="ru-RU" sz="1900" dirty="0"/>
              <a:t>для правильного звукопроизношения, помогает быстрее «поставить» правильное звукопроизношение, преодолеть уже сложившиеся нарушения. </a:t>
            </a:r>
            <a:endParaRPr lang="ru-RU" sz="1900" dirty="0" smtClean="0"/>
          </a:p>
          <a:p>
            <a:pPr algn="just"/>
            <a:r>
              <a:rPr lang="ru-RU" sz="1900" b="1" dirty="0" err="1" smtClean="0"/>
              <a:t>Сказкотерапия</a:t>
            </a:r>
            <a:r>
              <a:rPr lang="ru-RU" sz="1900" b="1" dirty="0"/>
              <a:t> </a:t>
            </a:r>
            <a:r>
              <a:rPr lang="ru-RU" sz="1900" dirty="0"/>
              <a:t>– используется для психотерапевтической и развивающей работы. Сказку может рассказывать взрослый, либо это может быть групповое рассказывание. Сказки не только </a:t>
            </a:r>
            <a:r>
              <a:rPr lang="ru-RU" sz="1900" dirty="0" smtClean="0"/>
              <a:t>читаются, </a:t>
            </a:r>
            <a:r>
              <a:rPr lang="ru-RU" sz="1900" dirty="0"/>
              <a:t>но и </a:t>
            </a:r>
            <a:r>
              <a:rPr lang="ru-RU" sz="1900" dirty="0" smtClean="0"/>
              <a:t>обсуждаются </a:t>
            </a:r>
            <a:r>
              <a:rPr lang="ru-RU" sz="1900" dirty="0"/>
              <a:t>с детьми</a:t>
            </a:r>
            <a:r>
              <a:rPr lang="ru-RU" sz="1900" dirty="0" smtClean="0"/>
              <a:t>. Через </a:t>
            </a:r>
            <a:r>
              <a:rPr lang="ru-RU" sz="1900" dirty="0"/>
              <a:t>сказку можно узнать о таких переживаниях детей, которые они сами не осознают или стесняются обсуждать их со взрослыми.</a:t>
            </a:r>
          </a:p>
          <a:p>
            <a:pPr algn="just"/>
            <a:r>
              <a:rPr lang="ru-RU" sz="1900" b="1" dirty="0"/>
              <a:t>Коррекционные занятия с использованием тренажеров. </a:t>
            </a:r>
            <a:r>
              <a:rPr lang="ru-RU" sz="1900" dirty="0"/>
              <a:t>Ориентированы на развитие различных систем организма ребенка путем оптимального подбора объема физической нагрузки.</a:t>
            </a:r>
          </a:p>
          <a:p>
            <a:pPr algn="just"/>
            <a:r>
              <a:rPr lang="ru-RU" sz="1900" dirty="0" smtClean="0"/>
              <a:t>Эмоционально-личностная </a:t>
            </a:r>
            <a:r>
              <a:rPr lang="ru-RU" sz="1900" dirty="0"/>
              <a:t>сфера детей корректируется </a:t>
            </a:r>
            <a:r>
              <a:rPr lang="ru-RU" sz="1900" dirty="0" smtClean="0"/>
              <a:t>благодаря </a:t>
            </a:r>
            <a:r>
              <a:rPr lang="ru-RU" sz="1900" b="1" dirty="0" smtClean="0"/>
              <a:t>использованию </a:t>
            </a:r>
            <a:r>
              <a:rPr lang="ru-RU" sz="1900" b="1" dirty="0"/>
              <a:t>в режимных моментах тихой</a:t>
            </a:r>
            <a:r>
              <a:rPr lang="ru-RU" sz="1900" b="1" dirty="0" smtClean="0"/>
              <a:t>,  </a:t>
            </a:r>
            <a:r>
              <a:rPr lang="ru-RU" sz="1900" b="1" dirty="0"/>
              <a:t>успокаивающей музыке, </a:t>
            </a:r>
            <a:r>
              <a:rPr lang="ru-RU" sz="1900" dirty="0"/>
              <a:t>звукам природы, приятным ароматам, способным подарить душевный комфорт. </a:t>
            </a:r>
          </a:p>
        </p:txBody>
      </p:sp>
    </p:spTree>
    <p:extLst>
      <p:ext uri="{BB962C8B-B14F-4D97-AF65-F5344CB8AC3E}">
        <p14:creationId xmlns:p14="http://schemas.microsoft.com/office/powerpoint/2010/main" val="34971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Ведущий принцип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</a:t>
            </a:r>
            <a:r>
              <a:rPr lang="ru-RU" sz="3600" dirty="0"/>
              <a:t>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– </a:t>
            </a:r>
            <a:r>
              <a:rPr lang="ru-RU" sz="2800" dirty="0"/>
              <a:t>учёт </a:t>
            </a:r>
            <a:r>
              <a:rPr lang="ru-RU" sz="2800" b="1" dirty="0"/>
              <a:t>личностных особенностей</a:t>
            </a:r>
            <a:r>
              <a:rPr lang="ru-RU" sz="2800" dirty="0"/>
              <a:t> ребёнка, индивидуальной логики его развития, учёт детских интересов и предпочтений в содержании и видах деятельности в ходе воспитания и обучения. </a:t>
            </a:r>
            <a:r>
              <a:rPr lang="ru-RU" sz="2800" dirty="0" smtClean="0"/>
              <a:t>Построение </a:t>
            </a:r>
            <a:r>
              <a:rPr lang="ru-RU" sz="2800" dirty="0"/>
              <a:t>педагогического процесса с ориентацией на личность ребёнка закономерным образом содействует его благополучному существованию, а значит </a:t>
            </a:r>
            <a:r>
              <a:rPr lang="ru-RU" sz="2800" dirty="0" smtClean="0"/>
              <a:t>здоровью.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1889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772400" cy="7969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9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52928" cy="158417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	Здоровье </a:t>
            </a:r>
            <a:r>
              <a:rPr lang="ru-RU" sz="3200" dirty="0"/>
              <a:t>— это состояние полного физического, психического и социального благополучия, а не просто отсутствие болезней или физических дефектов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88424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настоящее время одной из наиболее важных и глобальных проблем является состояние здоровья детей. Полноценное физическое развитие и здоровье ребенка – это основа формирования личности. Физическое здоровье неразрывно связано с их психологическим  здоровьем, эмоциональным благополучием. </a:t>
            </a:r>
          </a:p>
        </p:txBody>
      </p:sp>
    </p:spTree>
    <p:extLst>
      <p:ext uri="{BB962C8B-B14F-4D97-AF65-F5344CB8AC3E}">
        <p14:creationId xmlns:p14="http://schemas.microsoft.com/office/powerpoint/2010/main" val="33520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Принципы </a:t>
            </a:r>
            <a:r>
              <a:rPr lang="ru-RU" sz="3600" b="1" dirty="0" err="1" smtClean="0"/>
              <a:t>здоровьесбережения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475252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«Не навреди!» </a:t>
            </a:r>
            <a:r>
              <a:rPr lang="ru-RU" dirty="0"/>
              <a:t>- все применяемые методы, приемы, используемые средства должны быть обоснованными, проверенными на практике, не наносящими вреда здоровью.</a:t>
            </a:r>
          </a:p>
          <a:p>
            <a:r>
              <a:rPr lang="ru-RU" b="1" dirty="0" smtClean="0"/>
              <a:t>Непрерывность </a:t>
            </a:r>
            <a:r>
              <a:rPr lang="ru-RU" b="1" dirty="0"/>
              <a:t>и преемственность –</a:t>
            </a:r>
            <a:r>
              <a:rPr lang="ru-RU" dirty="0"/>
              <a:t> работа ведется не от случая к случаю, а каждый день и на каждом занятии.</a:t>
            </a:r>
          </a:p>
          <a:p>
            <a:r>
              <a:rPr lang="ru-RU" b="1" dirty="0" smtClean="0"/>
              <a:t>Соответствие </a:t>
            </a:r>
            <a:r>
              <a:rPr lang="ru-RU" b="1" dirty="0"/>
              <a:t>содержания и организации </a:t>
            </a:r>
            <a:r>
              <a:rPr lang="ru-RU" dirty="0"/>
              <a:t>обучения и воспитания возрастным и индивидуальным особенностям ребенка.</a:t>
            </a:r>
          </a:p>
          <a:p>
            <a:r>
              <a:rPr lang="ru-RU" b="1" dirty="0" smtClean="0"/>
              <a:t>Комплексный</a:t>
            </a:r>
            <a:r>
              <a:rPr lang="ru-RU" b="1" dirty="0"/>
              <a:t>, междисциплинарный подход </a:t>
            </a:r>
            <a:r>
              <a:rPr lang="ru-RU" dirty="0"/>
              <a:t>– единство в действиях педагога, психолога и врачей.</a:t>
            </a:r>
          </a:p>
        </p:txBody>
      </p:sp>
    </p:spTree>
    <p:extLst>
      <p:ext uri="{BB962C8B-B14F-4D97-AF65-F5344CB8AC3E}">
        <p14:creationId xmlns:p14="http://schemas.microsoft.com/office/powerpoint/2010/main" val="12700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/>
              <a:t>Здоровьесберегающие</a:t>
            </a:r>
            <a:r>
              <a:rPr lang="ru-RU" sz="3600" b="1" dirty="0"/>
              <a:t> технологии в дошкольном образовании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475252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/>
              <a:t>Цель </a:t>
            </a:r>
            <a:r>
              <a:rPr lang="ru-RU" sz="2400" dirty="0" smtClean="0"/>
              <a:t>– </a:t>
            </a:r>
            <a:r>
              <a:rPr lang="ru-RU" sz="2400" dirty="0"/>
              <a:t>обеспечение высокого уровня </a:t>
            </a:r>
            <a:r>
              <a:rPr lang="ru-RU" sz="2400" dirty="0" smtClean="0"/>
              <a:t>здоровья </a:t>
            </a:r>
            <a:r>
              <a:rPr lang="ru-RU" sz="2400" dirty="0"/>
              <a:t>воспитаннику детского сада и воспитание </a:t>
            </a:r>
            <a:r>
              <a:rPr lang="ru-RU" sz="2400" dirty="0" smtClean="0"/>
              <a:t>осознанного </a:t>
            </a:r>
            <a:r>
              <a:rPr lang="ru-RU" sz="2400" dirty="0"/>
              <a:t>отношения ребенка к здоровью и жизни человека, знаний о здоровье и умений оберегать, поддерживать и охранять </a:t>
            </a:r>
            <a:r>
              <a:rPr lang="ru-RU" sz="2400" dirty="0" smtClean="0"/>
              <a:t>его, </a:t>
            </a:r>
            <a:r>
              <a:rPr lang="ru-RU" sz="2400" dirty="0" err="1" smtClean="0"/>
              <a:t>валеологической</a:t>
            </a:r>
            <a:r>
              <a:rPr lang="ru-RU" sz="2400" dirty="0" smtClean="0"/>
              <a:t> </a:t>
            </a:r>
            <a:r>
              <a:rPr lang="ru-RU" sz="2400" dirty="0"/>
              <a:t>компетентности, позволяющей дошкольнику самостоятельно и эффективно решать задачи здорового образа жизни и безопасного поведения, задачи, связанные с оказанием элементарной медицинской, психологической самопомощи и помощи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/>
              <a:t>Задачи</a:t>
            </a:r>
            <a:r>
              <a:rPr lang="ru-RU" sz="2400" dirty="0"/>
              <a:t> - сохранения, поддержания и обогащения здоровья субъектов педагогического процесса в детском саду: детей, педагогов и родителей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8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Виды </a:t>
            </a:r>
            <a:r>
              <a:rPr lang="ru-RU" sz="3600" b="1" dirty="0" err="1"/>
              <a:t>здоровьесберегающих</a:t>
            </a:r>
            <a:r>
              <a:rPr lang="ru-RU" sz="3600" b="1" dirty="0"/>
              <a:t> технологий в дошкольном образовании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4752528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медико</a:t>
            </a:r>
            <a:r>
              <a:rPr lang="ru-RU" sz="2800" dirty="0" smtClean="0"/>
              <a:t> </a:t>
            </a:r>
            <a:r>
              <a:rPr lang="ru-RU" sz="2800" dirty="0"/>
              <a:t>- </a:t>
            </a:r>
            <a:r>
              <a:rPr lang="ru-RU" sz="2800" dirty="0" err="1"/>
              <a:t>профuлактические</a:t>
            </a:r>
            <a:r>
              <a:rPr lang="ru-RU" sz="2800" dirty="0"/>
              <a:t>;</a:t>
            </a:r>
          </a:p>
          <a:p>
            <a:r>
              <a:rPr lang="ru-RU" sz="2800" dirty="0" err="1" smtClean="0"/>
              <a:t>физкультурно</a:t>
            </a:r>
            <a:r>
              <a:rPr lang="ru-RU" sz="2800" dirty="0" smtClean="0"/>
              <a:t> </a:t>
            </a:r>
            <a:r>
              <a:rPr lang="ru-RU" sz="2800" dirty="0"/>
              <a:t>- оздоровительные;</a:t>
            </a:r>
          </a:p>
          <a:p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</a:t>
            </a:r>
            <a:r>
              <a:rPr lang="ru-RU" sz="2800" dirty="0"/>
              <a:t>образовательные технологии в детском саду;</a:t>
            </a:r>
          </a:p>
          <a:p>
            <a:r>
              <a:rPr lang="ru-RU" sz="2800" dirty="0" smtClean="0"/>
              <a:t>технологии </a:t>
            </a:r>
            <a:r>
              <a:rPr lang="ru-RU" sz="2800" dirty="0"/>
              <a:t>обеспечения социально-психологического благополучия ребенка;</a:t>
            </a:r>
          </a:p>
          <a:p>
            <a:r>
              <a:rPr lang="ru-RU" sz="2800" dirty="0" err="1" smtClean="0"/>
              <a:t>здоровьесбережения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err="1"/>
              <a:t>здоровьеобогащения</a:t>
            </a:r>
            <a:r>
              <a:rPr lang="ru-RU" sz="2800" dirty="0"/>
              <a:t> педагогов дошкольного образования;</a:t>
            </a:r>
          </a:p>
          <a:p>
            <a:r>
              <a:rPr lang="ru-RU" sz="2800" dirty="0" err="1" smtClean="0"/>
              <a:t>валеологического</a:t>
            </a:r>
            <a:r>
              <a:rPr lang="ru-RU" sz="2800" dirty="0" smtClean="0"/>
              <a:t> </a:t>
            </a:r>
            <a:r>
              <a:rPr lang="ru-RU" sz="2800" dirty="0"/>
              <a:t>просвещения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9346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Медико-</a:t>
            </a:r>
            <a:r>
              <a:rPr lang="ru-RU" sz="3600" b="1" dirty="0" err="1"/>
              <a:t>профuлактические</a:t>
            </a:r>
            <a:r>
              <a:rPr lang="ru-RU" sz="3600" b="1" dirty="0"/>
              <a:t> технологии в дошкольном образовании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50405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200" b="1" dirty="0" smtClean="0"/>
              <a:t>Это технологии</a:t>
            </a:r>
            <a:r>
              <a:rPr lang="ru-RU" sz="3200" b="1" dirty="0"/>
              <a:t>, обеспечивающие сохранение и приумножение здоровья детей под руководством медицинского персонала </a:t>
            </a:r>
            <a:r>
              <a:rPr lang="ru-RU" sz="3200" b="1" dirty="0" smtClean="0"/>
              <a:t>ДОУ, </a:t>
            </a:r>
            <a:r>
              <a:rPr lang="ru-RU" sz="3200" b="1" dirty="0"/>
              <a:t>с использованием медицинских средств</a:t>
            </a:r>
            <a:r>
              <a:rPr lang="ru-RU" sz="3200" b="1" dirty="0" smtClean="0"/>
              <a:t>. </a:t>
            </a:r>
            <a:r>
              <a:rPr lang="ru-RU" sz="3200" b="1" dirty="0"/>
              <a:t>К ним относятся следующие технологии:</a:t>
            </a:r>
          </a:p>
          <a:p>
            <a:r>
              <a:rPr lang="ru-RU" sz="3400" dirty="0" smtClean="0"/>
              <a:t>организация </a:t>
            </a:r>
            <a:r>
              <a:rPr lang="ru-RU" sz="3400" dirty="0"/>
              <a:t>мониторинга здоровья дошкольников и разработка рекомендаций по оптимизации детского здоровья;</a:t>
            </a:r>
          </a:p>
          <a:p>
            <a:r>
              <a:rPr lang="ru-RU" sz="3400" dirty="0" smtClean="0"/>
              <a:t>организация </a:t>
            </a:r>
            <a:r>
              <a:rPr lang="ru-RU" sz="3400" dirty="0"/>
              <a:t>и контроль питания детей раннего и дошкольного возраста;</a:t>
            </a:r>
          </a:p>
          <a:p>
            <a:r>
              <a:rPr lang="ru-RU" sz="3400" dirty="0" smtClean="0"/>
              <a:t>организация </a:t>
            </a:r>
            <a:r>
              <a:rPr lang="ru-RU" sz="3400" dirty="0"/>
              <a:t>и контроль физического развития дошкольников, закаливания;</a:t>
            </a:r>
          </a:p>
          <a:p>
            <a:r>
              <a:rPr lang="ru-RU" sz="3400" dirty="0" smtClean="0"/>
              <a:t>организация </a:t>
            </a:r>
            <a:r>
              <a:rPr lang="ru-RU" sz="3400" dirty="0"/>
              <a:t>профилактических мероприятий в детском саду;</a:t>
            </a:r>
          </a:p>
          <a:p>
            <a:r>
              <a:rPr lang="ru-RU" sz="3400" dirty="0" smtClean="0"/>
              <a:t>организация </a:t>
            </a:r>
            <a:r>
              <a:rPr lang="ru-RU" sz="3400" dirty="0"/>
              <a:t>контроля и помощь в обеспечении требований СанПиНов;</a:t>
            </a:r>
          </a:p>
          <a:p>
            <a:r>
              <a:rPr lang="ru-RU" sz="3400" dirty="0" smtClean="0"/>
              <a:t>организация </a:t>
            </a:r>
            <a:r>
              <a:rPr lang="ru-RU" sz="3400" dirty="0" err="1"/>
              <a:t>здоровьесберегающей</a:t>
            </a:r>
            <a:r>
              <a:rPr lang="ru-RU" sz="3400" dirty="0"/>
              <a:t> среды в ДОУ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4140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Физкультурно-оздоровительные технологии в дошкольном образовании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2400" b="1" dirty="0"/>
              <a:t>Это технологии, направленные на физическое развитие и укрепление здоровья ребенка</a:t>
            </a:r>
            <a:r>
              <a:rPr lang="ru-RU" sz="2400" b="1" dirty="0" smtClean="0"/>
              <a:t>. </a:t>
            </a:r>
            <a:r>
              <a:rPr lang="ru-RU" sz="2400" b="1" dirty="0"/>
              <a:t>К ним относятся следующие технологии</a:t>
            </a:r>
            <a:r>
              <a:rPr lang="ru-RU" sz="2400" b="1" dirty="0" smtClean="0"/>
              <a:t>:</a:t>
            </a:r>
          </a:p>
          <a:p>
            <a:r>
              <a:rPr lang="ru-RU" sz="2000" dirty="0" smtClean="0"/>
              <a:t>развитие физических качеств, двигательной активности и становление физической культуры дошкольников, </a:t>
            </a:r>
          </a:p>
          <a:p>
            <a:r>
              <a:rPr lang="ru-RU" sz="2000" dirty="0" smtClean="0"/>
              <a:t>закаливание, дыхательная гимнастика</a:t>
            </a:r>
          </a:p>
          <a:p>
            <a:r>
              <a:rPr lang="ru-RU" sz="2000" dirty="0" smtClean="0"/>
              <a:t>массаж и самомассаж</a:t>
            </a:r>
          </a:p>
          <a:p>
            <a:r>
              <a:rPr lang="ru-RU" sz="2000" dirty="0" smtClean="0"/>
              <a:t>профилактика плоскостопия и формирование правильной осанки</a:t>
            </a:r>
          </a:p>
          <a:p>
            <a:r>
              <a:rPr lang="ru-RU" sz="2000" dirty="0" smtClean="0"/>
              <a:t>оздоровительные процедуры в водной среде (бассейне) и на тренажерах</a:t>
            </a:r>
          </a:p>
          <a:p>
            <a:r>
              <a:rPr lang="ru-RU" sz="2000" dirty="0" smtClean="0"/>
              <a:t>воспитание привычки к повседневной физической активности и заботе о здоровье и др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291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Технологии обеспечения социально-психологического благополучия ребенка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2400" b="1" dirty="0"/>
              <a:t>Это </a:t>
            </a:r>
            <a:r>
              <a:rPr lang="ru-RU" sz="2400" b="1" dirty="0" smtClean="0"/>
              <a:t>технологии</a:t>
            </a:r>
            <a:r>
              <a:rPr lang="ru-RU" sz="2400" b="1" dirty="0"/>
              <a:t>, обеспечивающие психическое и социальное здоровье ребенка-дошкольника. Основная задача этих технологий- обеспечение эмоциональной комфортности и позитивного психологического самочувствия ребенка в процессе общения со сверстниками и взрослыми в детском саду и семье</a:t>
            </a:r>
            <a:r>
              <a:rPr lang="ru-RU" sz="2400" b="1" dirty="0" smtClean="0"/>
              <a:t>. К этому </a:t>
            </a:r>
            <a:r>
              <a:rPr lang="ru-RU" sz="2400" b="1" dirty="0"/>
              <a:t>виду технологий можно отнести технологии психологического  и </a:t>
            </a:r>
            <a:r>
              <a:rPr lang="ru-RU" sz="2400" b="1" dirty="0" err="1"/>
              <a:t>психолого</a:t>
            </a:r>
            <a:r>
              <a:rPr lang="ru-RU" sz="2400" b="1" dirty="0"/>
              <a:t> –педагогического сопровождения развития ребенка в педагогическом процессе ДОУ.</a:t>
            </a:r>
            <a:endParaRPr lang="ru-RU" sz="2400" b="1" dirty="0" smtClean="0"/>
          </a:p>
          <a:p>
            <a:pPr marL="0" indent="0" algn="just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911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Технологии вале логического просвещения родителей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88424" cy="48245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/>
              <a:t>З</a:t>
            </a:r>
            <a:r>
              <a:rPr lang="ru-RU" sz="2400" b="1" dirty="0" smtClean="0"/>
              <a:t>адача </a:t>
            </a:r>
            <a:r>
              <a:rPr lang="ru-RU" sz="2400" b="1" dirty="0"/>
              <a:t>данных технологий - обеспечения </a:t>
            </a:r>
            <a:r>
              <a:rPr lang="ru-RU" sz="2400" b="1" dirty="0" err="1" smtClean="0"/>
              <a:t>валеологической</a:t>
            </a:r>
            <a:r>
              <a:rPr lang="ru-RU" sz="2400" b="1" dirty="0" smtClean="0"/>
              <a:t> </a:t>
            </a:r>
            <a:r>
              <a:rPr lang="ru-RU" sz="2400" b="1" dirty="0"/>
              <a:t>образованности родителей воспитанников </a:t>
            </a:r>
            <a:r>
              <a:rPr lang="ru-RU" sz="2400" b="1" dirty="0" smtClean="0"/>
              <a:t>ДОУ. В </a:t>
            </a:r>
            <a:r>
              <a:rPr lang="ru-RU" sz="2400" b="1" dirty="0"/>
              <a:t>целях сотрудничества с родителями по формированию здорового образа жизни у детей нами разработана система мероприятий, к которым относятся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 smtClean="0"/>
              <a:t>родительские собрания, консультации, конференции, беседы, </a:t>
            </a:r>
            <a:r>
              <a:rPr lang="ru-RU" sz="2400" dirty="0"/>
              <a:t> конкурсы,  спортивные </a:t>
            </a:r>
            <a:r>
              <a:rPr lang="ru-RU" sz="2400" dirty="0" smtClean="0"/>
              <a:t>праздники, праздники здоровья, дни </a:t>
            </a:r>
            <a:r>
              <a:rPr lang="ru-RU" sz="2400" dirty="0"/>
              <a:t>открытых дверей</a:t>
            </a:r>
          </a:p>
          <a:p>
            <a:r>
              <a:rPr lang="ru-RU" sz="2400" dirty="0"/>
              <a:t>наглядная агитация</a:t>
            </a:r>
          </a:p>
          <a:p>
            <a:r>
              <a:rPr lang="ru-RU" sz="2400" dirty="0"/>
              <a:t>личный пример педагога</a:t>
            </a:r>
          </a:p>
          <a:p>
            <a:pPr algn="just"/>
            <a:r>
              <a:rPr lang="ru-RU" sz="2400" dirty="0"/>
              <a:t>различные нетрадиционные формы работы с </a:t>
            </a:r>
            <a:r>
              <a:rPr lang="ru-RU" sz="2400" dirty="0" smtClean="0"/>
              <a:t>родителями (</a:t>
            </a:r>
            <a:r>
              <a:rPr lang="ru-RU" sz="2400" dirty="0"/>
              <a:t>проекты, тематические акции, викторины и др.) </a:t>
            </a:r>
          </a:p>
          <a:p>
            <a:pPr marL="0" indent="0" algn="just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173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</TotalTime>
  <Words>256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Здоровьесберегающие  технологии</vt:lpstr>
      <vt:lpstr> Здоровье — это состояние полного физического, психического и социального благополучия, а не просто отсутствие болезней или физических дефектов.</vt:lpstr>
      <vt:lpstr>Принципы здоровьесбережения</vt:lpstr>
      <vt:lpstr>Здоровьесберегающие технологии в дошкольном образовании </vt:lpstr>
      <vt:lpstr>Виды здоровьесберегающих технологий в дошкольном образовании</vt:lpstr>
      <vt:lpstr>Медико-профuлактические технологии в дошкольном образовании </vt:lpstr>
      <vt:lpstr>Физкультурно-оздоровительные технологии в дошкольном образовании</vt:lpstr>
      <vt:lpstr>Технологии обеспечения социально-психологического благополучия ребенка</vt:lpstr>
      <vt:lpstr>Технологии вале логического просвещения родителей</vt:lpstr>
      <vt:lpstr>Выбор здоровьесберегающих педагогических технологий  </vt:lpstr>
      <vt:lpstr>Педагоги и специалисты используют в работе с детьми следующие технологии:</vt:lpstr>
      <vt:lpstr>Технологии сохранения и стимулирования здоровья:</vt:lpstr>
      <vt:lpstr>Технологии обучения здоровому образу жизни:</vt:lpstr>
      <vt:lpstr>Коррекционные технологии:</vt:lpstr>
      <vt:lpstr>Ведущий принцип  здоровьесберегающих технологий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речевого развития  детей  с 6 до 7 лет</dc:title>
  <dc:creator>Алиса Бирюкова</dc:creator>
  <cp:lastModifiedBy>User</cp:lastModifiedBy>
  <cp:revision>19</cp:revision>
  <dcterms:created xsi:type="dcterms:W3CDTF">2019-04-10T07:26:40Z</dcterms:created>
  <dcterms:modified xsi:type="dcterms:W3CDTF">2020-05-25T09:21:37Z</dcterms:modified>
</cp:coreProperties>
</file>