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0080625" cy="7559675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76" y="11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8FA2D1F-7A88-473C-9DFB-348D17498A98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80024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7B5D7CCC-93FB-4CB4-BE76-302DE88A841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6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DD470F-084D-4B36-ABF5-5B3F27AC4CE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124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2A7581-12ED-4178-AC32-2BA2DD6D2A8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49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9CA96B-4D2E-4694-9A60-083A1F39592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812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59335E-1D68-41AE-9241-9CBC8730B70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25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AE729D-135C-4BA4-82FB-6664AE33DEA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392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1DE57A-0110-41B1-990A-B3B436940FA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673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AB8324-DCDB-4146-AF2C-82C0DCB212F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319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3612DE-AC92-48A6-97FD-66B96B505EB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290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762982-6AF3-41E8-A873-E190BCE1804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608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69E06F-FEFF-4FB9-8358-4DD11D4A4DD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505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774C5B-8E82-458A-BB4F-3275DE34F7D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92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E7F2DB3D-C150-430A-B1AD-063EB526778F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ru-RU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ru-RU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600"/>
              <a:t>Технология портфолио дошкольника</a:t>
            </a:r>
            <a:br>
              <a:rPr lang="ru-RU" sz="2600"/>
            </a:br>
            <a:r>
              <a:rPr lang="ru-RU" sz="2600"/>
              <a:t>МДОУ «Детский сад № 192»</a:t>
            </a:r>
            <a:br>
              <a:rPr lang="ru-RU" sz="2600"/>
            </a:br>
            <a:r>
              <a:rPr lang="ru-RU" sz="2600"/>
              <a:t>Воспитатели: Катунян Л.С. И Жарова С.А.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ru-RU"/>
          </a:p>
          <a:p>
            <a:pPr lvl="0">
              <a:buNone/>
            </a:pPr>
            <a:endParaRPr lang="ru-RU"/>
          </a:p>
          <a:p>
            <a:pPr lvl="0">
              <a:buNone/>
            </a:pPr>
            <a:r>
              <a:rPr lang="ru-RU"/>
              <a:t>Портфолио это фиксация, накопление ребенком личных достижений в разнообразных видах деятельности, успехов за какой то определенный период.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17960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3600" b="1">
                <a:latin typeface="Times New Roman" pitchFamily="18"/>
                <a:cs typeface="Times New Roman" pitchFamily="18"/>
              </a:rPr>
              <a:t>Раздел 5. «Вот что я могу». </a:t>
            </a:r>
          </a:p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3600">
                <a:latin typeface="Times New Roman" pitchFamily="18"/>
                <a:cs typeface="Times New Roman" pitchFamily="18"/>
              </a:rPr>
              <a:t>В разделе помещаются образцы творчества ребенка (рисунки, рассказы, книги-самоделки).</a:t>
            </a:r>
          </a:p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3600" b="1">
                <a:latin typeface="Times New Roman" pitchFamily="18"/>
                <a:cs typeface="Times New Roman" pitchFamily="18"/>
              </a:rPr>
              <a:t>Раздел 6. «Мои достижения». </a:t>
            </a:r>
          </a:p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3600">
                <a:latin typeface="Times New Roman" pitchFamily="18"/>
                <a:cs typeface="Times New Roman" pitchFamily="18"/>
              </a:rPr>
              <a:t>В разделе фиксируются гра­моты, дипломы (от различных организаций: детского сада, СМИ, проводящих конкурсы).</a:t>
            </a:r>
          </a:p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endParaRPr lang="ru-RU" sz="3600" b="1">
              <a:latin typeface="Times New Roman" pitchFamily="18"/>
              <a:cs typeface="Times New Roman" pitchFamily="18"/>
            </a:endParaRPr>
          </a:p>
          <a:p>
            <a:pPr lvl="0" algn="just">
              <a:lnSpc>
                <a:spcPct val="150000"/>
              </a:lnSpc>
              <a:spcAft>
                <a:spcPts val="751"/>
              </a:spcAft>
              <a:buNone/>
            </a:pPr>
            <a:endParaRPr lang="ru-RU" sz="1400" b="1" u="sng"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3600" b="1">
                <a:latin typeface="Times New Roman" pitchFamily="18"/>
                <a:cs typeface="Times New Roman" pitchFamily="18"/>
              </a:rPr>
              <a:t>Раздел 7. «Посоветуйте мне...». </a:t>
            </a:r>
          </a:p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3600">
                <a:latin typeface="Times New Roman" pitchFamily="18"/>
                <a:cs typeface="Times New Roman" pitchFamily="18"/>
              </a:rPr>
              <a:t>В разделе даются рекомен­дации родителями воспитателем и всеми специалистами, рабо­тающими с ребенком.</a:t>
            </a:r>
          </a:p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3600" b="1">
                <a:latin typeface="Times New Roman" pitchFamily="18"/>
                <a:cs typeface="Times New Roman" pitchFamily="18"/>
              </a:rPr>
              <a:t>Раздел 8. «Спрашивайте, родители!»</a:t>
            </a:r>
            <a:r>
              <a:rPr lang="ru-RU" sz="3600">
                <a:latin typeface="Times New Roman" pitchFamily="18"/>
                <a:cs typeface="Times New Roman" pitchFamily="18"/>
              </a:rPr>
              <a:t>.</a:t>
            </a:r>
          </a:p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3600">
                <a:latin typeface="Times New Roman" pitchFamily="18"/>
                <a:cs typeface="Times New Roman" pitchFamily="18"/>
              </a:rPr>
              <a:t> В разделе родители формулируют свои вопросы к специалистам ДОУ.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144000" y="1944000"/>
            <a:ext cx="9216000" cy="44640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4400">
                <a:latin typeface="Times New Roman" pitchFamily="18"/>
                <a:cs typeface="Times New Roman" pitchFamily="18"/>
              </a:rPr>
              <a:t>  </a:t>
            </a:r>
            <a:r>
              <a:rPr lang="ru-RU" sz="2600">
                <a:latin typeface="Times New Roman" pitchFamily="18"/>
                <a:cs typeface="Times New Roman" pitchFamily="18"/>
              </a:rPr>
              <a:t> </a:t>
            </a:r>
            <a:r>
              <a:rPr lang="ru-RU">
                <a:latin typeface="Times New Roman" pitchFamily="18"/>
                <a:cs typeface="Times New Roman" pitchFamily="18"/>
              </a:rPr>
              <a:t>Л. Орлова предлагает такой вариант портфолио, содержание которого в первую очередь будет интересно родителям, портфо­лио можно заполнять как в детском саду, так и дома и можно представлять как мини-презентацию на дне рождения ребенка. Автором предлагается следующая структура портфолио.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Титульный лист, на котором содержится информация о ребенке (фамилия, имя, отчество, дата рождения), фикси­руется дата начала и дата окончания ведения портфолио, изображение ладошки ребенка на момент начала ведения портфолио и изображение ладошки на момент окончания ведения портфолио.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3600">
                <a:latin typeface="Times New Roman" pitchFamily="18"/>
                <a:cs typeface="Times New Roman" pitchFamily="18"/>
              </a:rPr>
              <a:t> </a:t>
            </a:r>
            <a:r>
              <a:rPr lang="ru-RU" sz="2600" b="1">
                <a:latin typeface="Times New Roman" pitchFamily="18"/>
                <a:cs typeface="Times New Roman" pitchFamily="18"/>
              </a:rPr>
              <a:t>Раздел 1. «Познакомьтесь со мной»</a:t>
            </a:r>
            <a:r>
              <a:rPr lang="ru-RU" sz="2600">
                <a:latin typeface="Times New Roman" pitchFamily="18"/>
                <a:cs typeface="Times New Roman" pitchFamily="18"/>
              </a:rPr>
              <a:t> содержит вкладыши «По­любуйтесь на меня», куда последовательно вклеиваются портреты ребенка, сделанные в разные годы в дни его рождения, и «Обо мне», где содержится информация о времени и месте рождения ребенка, о значении имени ребенка, о дате празднования его именин, небольшой рас­сказ родителей, почему было выбрано это имя, откуда пошла фамилия, информация о знаменитых тезках и из­вестных однофамильцах, персональная информация ре­бенка (знак зодиака, гороскопы, талисманы и др.).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000" y="1944000"/>
            <a:ext cx="8856000" cy="4403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32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Раздел 2. «Я расту» включает вкладыши «Динамика роста», где дается информация о росте ребенка с первого года жизни, и «Мои достижения за год», где указывается, на сколько сантиметров вырос ребенок, чему научился за прошедший год, например считать до пяти, кувыркаться и др.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3200" b="0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2800" b="0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6000" y="1440000"/>
            <a:ext cx="8063999" cy="400427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32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Раздел 3. «Моя семья».В содержание этого раздела включаются краткие рассказы о членах семьи (кроме личных данных, можно упомянуть профессию, черты характера, любимые занятия, особенности совместного времяпрепровождения с членами семьи).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3200" b="0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3200" b="0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1007999"/>
            <a:ext cx="9432000" cy="6563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32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Раздел 4. «Чем могу — помогу» содержит фотографии ребенка, на которых он изображен за выполнением домашней работы.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32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Раздел 5. «Мир вокруг нас».В данный раздел вносятся небольшие творческие работы ребенка по экскурсиям, познавательным прогулкам.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32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Раздел 6. «Вдохновение зимы (весны, лета, осени)».В разделе размещаются детские работы (рисунки, сказки, стихи, фотографии с утренников, записи стихотворений, которые ребенок рассказывал на утреннике и др.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3200" b="0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3200" b="0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000" y="576000"/>
            <a:ext cx="9144000" cy="6696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6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В. Дмитриева, Е. Егорова также предлагают определенную структуру портфолио: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6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Раздел 1. «Информация родителей»,в котором есть рубрика «Давайте познакомимся», включающая в себя сведения о ребенке, его достижения, которые отметили сами родители.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6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Раздел 2. «Информация педагогов»содержит информацию о наблюдениях педагогов за ребенком во время пребывания его в детском саду в четырех ключевых направлениях: социальные контакты, коммуникативная деятельность, самостоятельное использование различных источников информации и деятельность как таковая.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6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Раздел 3. «Информация ребенка о себе»содержит информацию, полученную от самого ребенка (рисунки, игры, которые ребенок сам придумал, рассказы о себе, о друзьях, награды, дипломы, грамоты).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2600" b="0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00" y="288000"/>
            <a:ext cx="9792000" cy="7062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4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Л. И. Адаменко предлагает следующую структуру портфолио: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4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Блок «Какой ребенок хороший»,который содержит информацию о личностных качествах ребенка и включает в себя: сочинение родителей о ребенке; размышления воспитателей о ребенке; ответы ребенка на вопросы в процессе неформальной беседы «Расскажи о себе»; ответы друзей, других детей на просьбу рассказать о ребенке; самооценку ребенка (итоги теста «Лесенка»); психолого-педагогическую характеристику ребенка; «корзину пожеланий», в содержание которой входят благодарность ребенку — за доброту, щедрость, хороший поступок; благодарственные письма родителям — за воспитание ребенка;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4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Блок «Какой ребенок умелый»содержит информацию о том, что ребенок умеет, что знает, и включает в себя: ответы родителей на вопросы анкет; отзывы воспитателей о ребенке; рассказы детей о ребенке; рассказы педагогов, к которым ребенок ходит на кружки и секции; оценка участия ребенка в акциях; характеристика психолога познавательных интересов ребенка; грамоты по номинациям — за любознательность, умения, инициативу, самостоятельность;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2400" b="0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800"/>
              <a:t>Цель: Развитие творческого потенциала дошкольника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45960" y="172800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ru-RU" sz="1800"/>
          </a:p>
          <a:p>
            <a:pPr lvl="0">
              <a:buNone/>
            </a:pPr>
            <a:r>
              <a:rPr lang="ru-RU" sz="2800"/>
              <a:t>Задачи:</a:t>
            </a:r>
          </a:p>
          <a:p>
            <a:pPr lvl="0">
              <a:buNone/>
            </a:pPr>
            <a:r>
              <a:rPr lang="ru-RU" sz="2800"/>
              <a:t>-Расширять возможности развития и саморазвития</a:t>
            </a:r>
          </a:p>
          <a:p>
            <a:pPr lvl="0">
              <a:buNone/>
            </a:pPr>
            <a:r>
              <a:rPr lang="ru-RU" sz="2800"/>
              <a:t>-Поощрять активность и самостоятельность</a:t>
            </a:r>
          </a:p>
          <a:p>
            <a:pPr lvl="0">
              <a:buNone/>
            </a:pPr>
            <a:r>
              <a:rPr lang="ru-RU" sz="2800"/>
              <a:t>-Развивать навыки самооценки своей деятельности</a:t>
            </a:r>
          </a:p>
          <a:p>
            <a:pPr lvl="0">
              <a:buNone/>
            </a:pPr>
            <a:r>
              <a:rPr lang="ru-RU" sz="2800"/>
              <a:t>    -Формировать умение ставить цели, планировать</a:t>
            </a:r>
          </a:p>
          <a:p>
            <a:pPr lvl="0">
              <a:buNone/>
            </a:pPr>
            <a:r>
              <a:rPr lang="ru-RU" sz="2800"/>
              <a:t>      и организовывать собственную деятельность</a:t>
            </a:r>
          </a:p>
          <a:p>
            <a:pPr lvl="0">
              <a:buNone/>
            </a:pPr>
            <a:endParaRPr lang="ru-RU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0160" y="503999"/>
            <a:ext cx="9141840" cy="67921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4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Блок «Какой ребенок успешный»содержит информацию о творческих способностях ребенка и включает: отзыв родителей о ребенке; рассказ ребенка о своих успехах; творческие работы (рисунки, стихи, проекты); грамоты; иллюстрации успешности и др.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400" b="1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Создание портфолио привели в детских садах к следующему результату: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4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- Увеличилось количество детей готовых раскрыться в общении со сверстниками и взрослыми;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4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- Повышение интереса родителей к ребёнку, как личности;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4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- Активизировано взаимодействие «педагог – ребёнок - родитель»;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4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- Реализовано мониторинговое слежение за выполнением целей и задач;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400" b="0" i="0" u="none" strike="noStrike" kern="1200">
                <a:ln>
                  <a:noFill/>
                </a:ln>
                <a:latin typeface="Times New Roman" pitchFamily="18"/>
                <a:ea typeface="Microsoft YaHei" pitchFamily="2"/>
                <a:cs typeface="Mangal" pitchFamily="2"/>
              </a:rPr>
              <a:t>- Создана система комплексной оценки развития индивидуальных качеств и способностей ребёнка.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2400" b="0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2400" b="0" i="0" u="none" strike="noStrike" kern="1200">
              <a:ln>
                <a:noFill/>
              </a:ln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2920" y="351000"/>
            <a:ext cx="9143640" cy="6857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Функции портфолио: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z="2200"/>
              <a:t>Диагностическая- фиксирует изменения и рост(умственный и физический) за определенный период времени</a:t>
            </a:r>
          </a:p>
          <a:p>
            <a:pPr lvl="0"/>
            <a:r>
              <a:rPr lang="ru-RU" sz="2200"/>
              <a:t>Целеполагательная — поддерживает образовательные цели</a:t>
            </a:r>
          </a:p>
          <a:p>
            <a:pPr lvl="0"/>
            <a:r>
              <a:rPr lang="ru-RU" sz="2200"/>
              <a:t>Мотивационная -побуждает ребенка двигаться, достигать результатов</a:t>
            </a:r>
          </a:p>
          <a:p>
            <a:pPr lvl="0"/>
            <a:r>
              <a:rPr lang="ru-RU" sz="2200"/>
              <a:t>Содержательрная- раскрывает весь спектр выполняемых работ</a:t>
            </a:r>
          </a:p>
          <a:p>
            <a:pPr lvl="0"/>
            <a:r>
              <a:rPr lang="ru-RU" sz="2200"/>
              <a:t>Развивающая- обеспечивает непрерывность обучения и развития</a:t>
            </a:r>
          </a:p>
          <a:p>
            <a:pPr lvl="0"/>
            <a:r>
              <a:rPr lang="ru-RU" sz="2200"/>
              <a:t>Рейтинговая- показывает диапозон навыков и умений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/>
              <a:t>Чтобы портфолио достигло своей цели, необходимо соблюдать ряд условий: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ru-RU" sz="3600"/>
              <a:t>-Добровольность</a:t>
            </a:r>
          </a:p>
          <a:p>
            <a:pPr lvl="0">
              <a:buNone/>
            </a:pPr>
            <a:r>
              <a:rPr lang="ru-RU" sz="3600"/>
              <a:t>-Индивидуальность</a:t>
            </a:r>
          </a:p>
          <a:p>
            <a:pPr lvl="0">
              <a:buNone/>
            </a:pPr>
            <a:r>
              <a:rPr lang="ru-RU" sz="3600"/>
              <a:t>-Систематичность</a:t>
            </a:r>
          </a:p>
          <a:p>
            <a:pPr lvl="0">
              <a:buNone/>
            </a:pPr>
            <a:r>
              <a:rPr lang="ru-RU" sz="3600"/>
              <a:t>-Четко понимать цель</a:t>
            </a:r>
          </a:p>
          <a:p>
            <a:pPr lvl="0">
              <a:buNone/>
            </a:pPr>
            <a:endParaRPr lang="ru-RU"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Виды портфолио: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ru-RU">
                <a:latin typeface="Times New Roman" pitchFamily="18"/>
              </a:rPr>
              <a:t>Электронный портфолио.</a:t>
            </a:r>
          </a:p>
          <a:p>
            <a:pPr lvl="0">
              <a:buNone/>
            </a:pPr>
            <a:r>
              <a:rPr lang="ru-RU">
                <a:latin typeface="Times New Roman" pitchFamily="18"/>
              </a:rPr>
              <a:t>Это довольно новый вид систематизации информации. Именно он больше всего привлекает старших дошкольников. Портфолио в электронном варианте – это всегда красочное, яркое зрелище, с множеством интересных эффектов.</a:t>
            </a:r>
          </a:p>
          <a:p>
            <a:pPr lvl="0">
              <a:buNone/>
            </a:pPr>
            <a:r>
              <a:rPr lang="ru-RU">
                <a:latin typeface="Times New Roman" pitchFamily="18"/>
              </a:rPr>
              <a:t>Портфолио-раскраска.</a:t>
            </a:r>
          </a:p>
          <a:p>
            <a:pPr lvl="0">
              <a:buNone/>
            </a:pPr>
            <a:r>
              <a:rPr lang="ru-RU">
                <a:latin typeface="Times New Roman" pitchFamily="18"/>
              </a:rPr>
              <a:t>Этот вид портфолио так же привлекателен для ребёнка. Ведь он сам может раскрашивать странички. Так же здесь допустимо и наклеивание готовых изображений. Но надо помнить, что содержание рубрик необходимо заполнять информацией</a:t>
            </a:r>
          </a:p>
          <a:p>
            <a:pPr lvl="0">
              <a:buNone/>
            </a:pPr>
            <a:r>
              <a:rPr lang="ru-RU">
                <a:latin typeface="Times New Roman" pitchFamily="18"/>
              </a:rPr>
              <a:t>Портфолио традиционное- в виде папки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Алгоритм работы над портфолио: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457200" lvl="0" indent="-228600" algn="just">
              <a:lnSpc>
                <a:spcPct val="150000"/>
              </a:lnSpc>
              <a:spcBef>
                <a:spcPts val="499"/>
              </a:spcBef>
              <a:spcAft>
                <a:spcPts val="499"/>
              </a:spcAft>
              <a:buNone/>
              <a:tabLst>
                <a:tab pos="914400" algn="l"/>
              </a:tabLst>
            </a:pPr>
            <a:r>
              <a:rPr lang="ru-RU" sz="2600">
                <a:latin typeface="Times New Roman" pitchFamily="18"/>
                <a:cs typeface="Times New Roman" pitchFamily="18"/>
              </a:rPr>
              <a:t>1. Постановка цели: автору должно быть понятно, для чего необходимо создавать портфолио.</a:t>
            </a:r>
          </a:p>
          <a:p>
            <a:pPr marL="457200" lvl="0" indent="-228600" algn="just">
              <a:lnSpc>
                <a:spcPct val="150000"/>
              </a:lnSpc>
              <a:spcBef>
                <a:spcPts val="499"/>
              </a:spcBef>
              <a:spcAft>
                <a:spcPts val="499"/>
              </a:spcAft>
              <a:buNone/>
              <a:tabLst>
                <a:tab pos="914400" algn="l"/>
              </a:tabLst>
            </a:pPr>
            <a:r>
              <a:rPr lang="ru-RU" sz="2600">
                <a:latin typeface="Times New Roman" pitchFamily="18"/>
                <a:cs typeface="Times New Roman" pitchFamily="18"/>
              </a:rPr>
              <a:t>2. Определить вид портфолио.</a:t>
            </a:r>
          </a:p>
          <a:p>
            <a:pPr marL="457200" lvl="0" indent="-228600" algn="just">
              <a:lnSpc>
                <a:spcPct val="150000"/>
              </a:lnSpc>
              <a:spcBef>
                <a:spcPts val="499"/>
              </a:spcBef>
              <a:spcAft>
                <a:spcPts val="499"/>
              </a:spcAft>
              <a:buNone/>
              <a:tabLst>
                <a:tab pos="914400" algn="l"/>
              </a:tabLst>
            </a:pPr>
            <a:r>
              <a:rPr lang="ru-RU" sz="2600">
                <a:latin typeface="Times New Roman" pitchFamily="18"/>
                <a:cs typeface="Times New Roman" pitchFamily="18"/>
              </a:rPr>
              <a:t>3 .Определить временной отрезок, во время которого будет собираться информация.</a:t>
            </a:r>
          </a:p>
          <a:p>
            <a:pPr marL="457200" lvl="0" indent="-228600" algn="just">
              <a:lnSpc>
                <a:spcPct val="150000"/>
              </a:lnSpc>
              <a:spcBef>
                <a:spcPts val="499"/>
              </a:spcBef>
              <a:spcAft>
                <a:spcPts val="499"/>
              </a:spcAft>
              <a:buNone/>
              <a:tabLst>
                <a:tab pos="914400" algn="l"/>
              </a:tabLst>
            </a:pPr>
            <a:r>
              <a:rPr lang="ru-RU" sz="2600">
                <a:latin typeface="Times New Roman" pitchFamily="18"/>
                <a:cs typeface="Times New Roman" pitchFamily="18"/>
              </a:rPr>
              <a:t>4. Определить структуру портфолио: количество, название рубрик.</a:t>
            </a:r>
          </a:p>
          <a:p>
            <a:pPr marL="457200" lvl="0" indent="-228600" algn="just">
              <a:lnSpc>
                <a:spcPct val="150000"/>
              </a:lnSpc>
              <a:spcBef>
                <a:spcPts val="499"/>
              </a:spcBef>
              <a:spcAft>
                <a:spcPts val="499"/>
              </a:spcAft>
              <a:buNone/>
              <a:tabLst>
                <a:tab pos="914400" algn="l"/>
              </a:tabLst>
            </a:pPr>
            <a:r>
              <a:rPr lang="ru-RU" sz="2600">
                <a:latin typeface="Times New Roman" pitchFamily="18"/>
                <a:cs typeface="Times New Roman" pitchFamily="18"/>
              </a:rPr>
              <a:t>5. Презентация портфолио.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/>
              <a:t>Структура портфолио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273960" y="187200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ru-RU" sz="5400">
                <a:latin typeface="Times New Roman" pitchFamily="18"/>
              </a:rPr>
              <a:t>Портфолио имеет свою структуру, каждый раздел имеет свое название:</a:t>
            </a:r>
          </a:p>
          <a:p>
            <a:pPr lvl="0">
              <a:buNone/>
            </a:pPr>
            <a:r>
              <a:rPr lang="ru-RU" sz="5400">
                <a:latin typeface="Times New Roman" pitchFamily="18"/>
                <a:cs typeface="Times New Roman" pitchFamily="18"/>
              </a:rPr>
              <a:t>И. Руденко предлагает примерное содержание этих разделов, которое за­полняется постепенно, в соответствии с возможностями и достижениями дошкольника.</a:t>
            </a:r>
          </a:p>
          <a:p>
            <a:pPr lvl="0">
              <a:buNone/>
            </a:pPr>
            <a:r>
              <a:rPr lang="ru-RU" sz="3600">
                <a:latin typeface="Times New Roman" pitchFamily="18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ru-RU" sz="44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Раздел 1. «Давайте познакомимся</a:t>
            </a:r>
            <a:r>
              <a:rPr lang="ru-RU" sz="440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». </a:t>
            </a:r>
          </a:p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4400">
                <a:latin typeface="Times New Roman" pitchFamily="18"/>
                <a:cs typeface="Times New Roman" pitchFamily="18"/>
              </a:rPr>
              <a:t>В разделе помещается фотография ребенка, указываются его фамилия и имя, номер группы; можно ввести рубрику «Я люблю...» («Мне нравит­ся...», «Обожаю, когда...»), в которой будут записаны ответы ребенка.</a:t>
            </a:r>
          </a:p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4400" b="1">
                <a:latin typeface="Times New Roman" pitchFamily="18"/>
                <a:cs typeface="Times New Roman" pitchFamily="18"/>
              </a:rPr>
              <a:t>Раздел 2. «Я расту!».</a:t>
            </a:r>
          </a:p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4400" b="1">
                <a:latin typeface="Times New Roman" pitchFamily="18"/>
                <a:cs typeface="Times New Roman" pitchFamily="18"/>
              </a:rPr>
              <a:t> </a:t>
            </a:r>
            <a:r>
              <a:rPr lang="ru-RU" sz="4400">
                <a:latin typeface="Times New Roman" pitchFamily="18"/>
                <a:cs typeface="Times New Roman" pitchFamily="18"/>
              </a:rPr>
              <a:t>В раздел вносятся антропометриче­ские данные (в художественно-графическом исполнении): «Вот я какой!», «Как я расту», «Я вырос», «Я большой».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5400" b="1">
                <a:latin typeface="Times New Roman" pitchFamily="18"/>
                <a:cs typeface="Times New Roman" pitchFamily="18"/>
              </a:rPr>
              <a:t>Раздел 3.</a:t>
            </a:r>
          </a:p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5400" b="1">
                <a:latin typeface="Times New Roman" pitchFamily="18"/>
                <a:cs typeface="Times New Roman" pitchFamily="18"/>
              </a:rPr>
              <a:t>«Портрет моего ребенка». </a:t>
            </a:r>
            <a:r>
              <a:rPr lang="ru-RU" sz="5400">
                <a:latin typeface="Times New Roman" pitchFamily="18"/>
                <a:cs typeface="Times New Roman" pitchFamily="18"/>
              </a:rPr>
              <a:t>В разделе помещаются сочинения родителей о своем малыше.</a:t>
            </a:r>
          </a:p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5400" b="1">
                <a:latin typeface="Times New Roman" pitchFamily="18"/>
                <a:cs typeface="Times New Roman" pitchFamily="18"/>
              </a:rPr>
              <a:t>Раздел 4. «Я мечтаю...».</a:t>
            </a:r>
            <a:r>
              <a:rPr lang="ru-RU" sz="5400">
                <a:latin typeface="Times New Roman" pitchFamily="18"/>
                <a:cs typeface="Times New Roman" pitchFamily="18"/>
              </a:rPr>
              <a:t> </a:t>
            </a:r>
          </a:p>
          <a:p>
            <a:pPr marL="0" lvl="0" indent="450359" algn="just">
              <a:lnSpc>
                <a:spcPct val="150000"/>
              </a:lnSpc>
              <a:spcAft>
                <a:spcPts val="751"/>
              </a:spcAft>
              <a:buNone/>
            </a:pPr>
            <a:r>
              <a:rPr lang="ru-RU" sz="5400">
                <a:latin typeface="Times New Roman" pitchFamily="18"/>
                <a:cs typeface="Times New Roman" pitchFamily="18"/>
              </a:rPr>
              <a:t>В разделе фиксируются высказы­вания самого ребенка на предложение продолжить фразы: «Я мечтаю о...», «Я бы хотел быть...», «Я жду, когда...», «Я ви­жу себя...», «Я хочу видеть себя...», «Мои любимые дела...»; ответы на вопросы: «Кем и каким я буду, когда вырасту?», «О чем я люблю думать?».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956</Words>
  <Application>Microsoft Office PowerPoint</Application>
  <PresentationFormat>Экран (4:3)</PresentationFormat>
  <Paragraphs>78</Paragraphs>
  <Slides>21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Обычный</vt:lpstr>
      <vt:lpstr>Технология портфолио дошкольника МДОУ «Детский сад № 192» Воспитатели: Катунян Л.С. И Жарова С.А.</vt:lpstr>
      <vt:lpstr>Цель: Развитие творческого потенциала дошкольника</vt:lpstr>
      <vt:lpstr>Функции портфолио:</vt:lpstr>
      <vt:lpstr>Чтобы портфолио достигло своей цели, необходимо соблюдать ряд условий:</vt:lpstr>
      <vt:lpstr>Виды портфолио:</vt:lpstr>
      <vt:lpstr>Алгоритм работы над портфолио:</vt:lpstr>
      <vt:lpstr>Структура портфолио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портфолио дошкольника МДОУ «Детский сад № 192» Воспитатели: Катунян Л.С. И Жарова С.А.</dc:title>
  <dc:creator>User</dc:creator>
  <cp:lastModifiedBy>User</cp:lastModifiedBy>
  <cp:revision>3</cp:revision>
  <dcterms:created xsi:type="dcterms:W3CDTF">2020-05-19T22:41:42Z</dcterms:created>
  <dcterms:modified xsi:type="dcterms:W3CDTF">2020-05-25T10:17:04Z</dcterms:modified>
</cp:coreProperties>
</file>