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C86C9-0D00-4D0B-AE12-DB0F541A563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42C8A7-504C-40F3-B5AF-61D5B31EAF3B}">
      <dgm:prSet phldrT="[Текст]"/>
      <dgm:spPr/>
      <dgm:t>
        <a:bodyPr/>
        <a:lstStyle/>
        <a:p>
          <a:r>
            <a:rPr lang="ru-RU" dirty="0" smtClean="0"/>
            <a:t>Владеет современными образовательными технологиями;</a:t>
          </a:r>
          <a:endParaRPr lang="ru-RU" dirty="0"/>
        </a:p>
      </dgm:t>
    </dgm:pt>
    <dgm:pt modelId="{4B21861C-8F79-4754-BE58-98E56511B4C7}" type="parTrans" cxnId="{BA70CDCA-948A-4C0B-8B69-EFEAC6441248}">
      <dgm:prSet/>
      <dgm:spPr/>
      <dgm:t>
        <a:bodyPr/>
        <a:lstStyle/>
        <a:p>
          <a:endParaRPr lang="ru-RU"/>
        </a:p>
      </dgm:t>
    </dgm:pt>
    <dgm:pt modelId="{58AA8A9E-A18A-473C-A0B2-E27DBF4D44A1}" type="sibTrans" cxnId="{BA70CDCA-948A-4C0B-8B69-EFEAC6441248}">
      <dgm:prSet/>
      <dgm:spPr/>
      <dgm:t>
        <a:bodyPr/>
        <a:lstStyle/>
        <a:p>
          <a:endParaRPr lang="ru-RU"/>
        </a:p>
      </dgm:t>
    </dgm:pt>
    <dgm:pt modelId="{BF97FBF7-FBC5-4D6B-ACD4-D090B60F7EBE}">
      <dgm:prSet phldrT="[Текст]"/>
      <dgm:spPr/>
      <dgm:t>
        <a:bodyPr/>
        <a:lstStyle/>
        <a:p>
          <a:r>
            <a:rPr lang="ru-RU" dirty="0" smtClean="0"/>
            <a:t>Владеет приемами психолого-педагогической диагностики;</a:t>
          </a:r>
          <a:endParaRPr lang="ru-RU" dirty="0"/>
        </a:p>
      </dgm:t>
    </dgm:pt>
    <dgm:pt modelId="{C3385332-79EA-493F-A468-184D426EB9C7}" type="parTrans" cxnId="{FD025609-580A-42F8-8225-B06650AA9B08}">
      <dgm:prSet/>
      <dgm:spPr/>
      <dgm:t>
        <a:bodyPr/>
        <a:lstStyle/>
        <a:p>
          <a:endParaRPr lang="ru-RU"/>
        </a:p>
      </dgm:t>
    </dgm:pt>
    <dgm:pt modelId="{988800B1-6BA3-4362-BAC1-704347EC70D6}" type="sibTrans" cxnId="{FD025609-580A-42F8-8225-B06650AA9B08}">
      <dgm:prSet/>
      <dgm:spPr/>
      <dgm:t>
        <a:bodyPr/>
        <a:lstStyle/>
        <a:p>
          <a:endParaRPr lang="ru-RU"/>
        </a:p>
      </dgm:t>
    </dgm:pt>
    <dgm:pt modelId="{44ACCAA4-35B8-4586-B880-3AC66FA0FFEC}">
      <dgm:prSet phldrT="[Текст]"/>
      <dgm:spPr/>
      <dgm:t>
        <a:bodyPr/>
        <a:lstStyle/>
        <a:p>
          <a:pPr rtl="0"/>
          <a:r>
            <a:rPr lang="ru-RU" dirty="0" smtClean="0"/>
            <a:t>Владеет способами самостоятельного конструирования педагогической </a:t>
          </a:r>
        </a:p>
        <a:p>
          <a:pPr rtl="0"/>
          <a:r>
            <a:rPr lang="ru-RU" dirty="0" smtClean="0"/>
            <a:t>деятельности в условиях конкретной практической деятельности;</a:t>
          </a:r>
          <a:endParaRPr lang="ru-RU" dirty="0"/>
        </a:p>
      </dgm:t>
    </dgm:pt>
    <dgm:pt modelId="{9D627C4A-64F1-4673-AFEE-F7BF85575526}" type="parTrans" cxnId="{CF4361EF-2780-4F4F-B603-1B1035D84125}">
      <dgm:prSet/>
      <dgm:spPr/>
      <dgm:t>
        <a:bodyPr/>
        <a:lstStyle/>
        <a:p>
          <a:endParaRPr lang="ru-RU"/>
        </a:p>
      </dgm:t>
    </dgm:pt>
    <dgm:pt modelId="{16FF403C-BFAC-40F9-B029-167597FB2BC1}" type="sibTrans" cxnId="{CF4361EF-2780-4F4F-B603-1B1035D84125}">
      <dgm:prSet/>
      <dgm:spPr/>
      <dgm:t>
        <a:bodyPr/>
        <a:lstStyle/>
        <a:p>
          <a:endParaRPr lang="ru-RU"/>
        </a:p>
      </dgm:t>
    </dgm:pt>
    <dgm:pt modelId="{1FE6CAD9-08C2-4007-B741-6DC46C8C359A}">
      <dgm:prSet/>
      <dgm:spPr/>
      <dgm:t>
        <a:bodyPr/>
        <a:lstStyle/>
        <a:p>
          <a:pPr rtl="0"/>
          <a:r>
            <a:rPr lang="ru-RU" dirty="0" smtClean="0"/>
            <a:t>Владеет умением прогнозировать свой конечный результат.</a:t>
          </a:r>
          <a:endParaRPr lang="ru-RU" dirty="0"/>
        </a:p>
      </dgm:t>
    </dgm:pt>
    <dgm:pt modelId="{57B91A1A-DB81-4161-99FF-DBBE5D7BD54E}" type="parTrans" cxnId="{A13633AA-D1D9-4CC5-84FE-0B483DB8EF76}">
      <dgm:prSet/>
      <dgm:spPr/>
      <dgm:t>
        <a:bodyPr/>
        <a:lstStyle/>
        <a:p>
          <a:endParaRPr lang="ru-RU"/>
        </a:p>
      </dgm:t>
    </dgm:pt>
    <dgm:pt modelId="{DDA7D978-0BB2-4231-BDB6-380947794106}" type="sibTrans" cxnId="{A13633AA-D1D9-4CC5-84FE-0B483DB8EF76}">
      <dgm:prSet/>
      <dgm:spPr/>
      <dgm:t>
        <a:bodyPr/>
        <a:lstStyle/>
        <a:p>
          <a:endParaRPr lang="ru-RU"/>
        </a:p>
      </dgm:t>
    </dgm:pt>
    <dgm:pt modelId="{E72ABB0B-660B-4244-AC6C-BCA0DE26B8C7}" type="pres">
      <dgm:prSet presAssocID="{119C86C9-0D00-4D0B-AE12-DB0F541A563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2DBFF-7FBD-4399-A144-049983715045}" type="pres">
      <dgm:prSet presAssocID="{B442C8A7-504C-40F3-B5AF-61D5B31EAF3B}" presName="parentLin" presStyleCnt="0"/>
      <dgm:spPr/>
    </dgm:pt>
    <dgm:pt modelId="{CC3EC6FA-F2EB-4CFD-9E56-37800DD42C31}" type="pres">
      <dgm:prSet presAssocID="{B442C8A7-504C-40F3-B5AF-61D5B31EAF3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87633E1-5B59-4824-A7A9-20292169E99C}" type="pres">
      <dgm:prSet presAssocID="{B442C8A7-504C-40F3-B5AF-61D5B31EAF3B}" presName="parentText" presStyleLbl="node1" presStyleIdx="0" presStyleCnt="4" custLinFactNeighborY="26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6D4BE-7EF7-418E-9768-B72095399882}" type="pres">
      <dgm:prSet presAssocID="{B442C8A7-504C-40F3-B5AF-61D5B31EAF3B}" presName="negativeSpace" presStyleCnt="0"/>
      <dgm:spPr/>
    </dgm:pt>
    <dgm:pt modelId="{2C37B6FA-B286-4A5C-AC4A-03068F0DD560}" type="pres">
      <dgm:prSet presAssocID="{B442C8A7-504C-40F3-B5AF-61D5B31EAF3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BADDB-BD25-472C-97B7-92FA1C96EF6B}" type="pres">
      <dgm:prSet presAssocID="{58AA8A9E-A18A-473C-A0B2-E27DBF4D44A1}" presName="spaceBetweenRectangles" presStyleCnt="0"/>
      <dgm:spPr/>
    </dgm:pt>
    <dgm:pt modelId="{2036A704-B88E-460D-B3EB-4E61310FD24F}" type="pres">
      <dgm:prSet presAssocID="{BF97FBF7-FBC5-4D6B-ACD4-D090B60F7EBE}" presName="parentLin" presStyleCnt="0"/>
      <dgm:spPr/>
    </dgm:pt>
    <dgm:pt modelId="{D6E6FFB8-75F5-4E29-AE7A-2F1703B06616}" type="pres">
      <dgm:prSet presAssocID="{BF97FBF7-FBC5-4D6B-ACD4-D090B60F7EB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1EEB0BA-C10D-499C-9AAC-940127BDEFA2}" type="pres">
      <dgm:prSet presAssocID="{BF97FBF7-FBC5-4D6B-ACD4-D090B60F7EB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B0198-141A-4C23-B408-03B85DEBD672}" type="pres">
      <dgm:prSet presAssocID="{BF97FBF7-FBC5-4D6B-ACD4-D090B60F7EBE}" presName="negativeSpace" presStyleCnt="0"/>
      <dgm:spPr/>
    </dgm:pt>
    <dgm:pt modelId="{9E91F713-1134-495F-88B6-8F9F4361E3D1}" type="pres">
      <dgm:prSet presAssocID="{BF97FBF7-FBC5-4D6B-ACD4-D090B60F7EBE}" presName="childText" presStyleLbl="conFgAcc1" presStyleIdx="1" presStyleCnt="4">
        <dgm:presLayoutVars>
          <dgm:bulletEnabled val="1"/>
        </dgm:presLayoutVars>
      </dgm:prSet>
      <dgm:spPr/>
    </dgm:pt>
    <dgm:pt modelId="{C6FE8606-80EB-41AB-8AA2-8F91E726A1D3}" type="pres">
      <dgm:prSet presAssocID="{988800B1-6BA3-4362-BAC1-704347EC70D6}" presName="spaceBetweenRectangles" presStyleCnt="0"/>
      <dgm:spPr/>
    </dgm:pt>
    <dgm:pt modelId="{61D463CD-4592-425F-A40D-E36CC05C0C5E}" type="pres">
      <dgm:prSet presAssocID="{44ACCAA4-35B8-4586-B880-3AC66FA0FFEC}" presName="parentLin" presStyleCnt="0"/>
      <dgm:spPr/>
    </dgm:pt>
    <dgm:pt modelId="{C9A01441-63BC-4CD5-BD36-E2186E050E47}" type="pres">
      <dgm:prSet presAssocID="{44ACCAA4-35B8-4586-B880-3AC66FA0FFEC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B5FCA9B-AD31-4990-804F-A694EE5FD38D}" type="pres">
      <dgm:prSet presAssocID="{44ACCAA4-35B8-4586-B880-3AC66FA0FFEC}" presName="parentText" presStyleLbl="node1" presStyleIdx="2" presStyleCnt="4" custScaleX="100378" custScaleY="151979" custLinFactNeighborX="10675" custLinFactNeighborY="9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1752B-64B4-4C17-8C5A-CAB39D70CCAB}" type="pres">
      <dgm:prSet presAssocID="{44ACCAA4-35B8-4586-B880-3AC66FA0FFEC}" presName="negativeSpace" presStyleCnt="0"/>
      <dgm:spPr/>
    </dgm:pt>
    <dgm:pt modelId="{264808AC-800C-4550-A575-F7549DE2E7AA}" type="pres">
      <dgm:prSet presAssocID="{44ACCAA4-35B8-4586-B880-3AC66FA0FFEC}" presName="childText" presStyleLbl="conFgAcc1" presStyleIdx="2" presStyleCnt="4">
        <dgm:presLayoutVars>
          <dgm:bulletEnabled val="1"/>
        </dgm:presLayoutVars>
      </dgm:prSet>
      <dgm:spPr/>
    </dgm:pt>
    <dgm:pt modelId="{2F65C912-8ECD-4881-A2E0-CFB9E03AD539}" type="pres">
      <dgm:prSet presAssocID="{16FF403C-BFAC-40F9-B029-167597FB2BC1}" presName="spaceBetweenRectangles" presStyleCnt="0"/>
      <dgm:spPr/>
    </dgm:pt>
    <dgm:pt modelId="{F04E9302-4039-44AC-8454-25365B1F7DEA}" type="pres">
      <dgm:prSet presAssocID="{1FE6CAD9-08C2-4007-B741-6DC46C8C359A}" presName="parentLin" presStyleCnt="0"/>
      <dgm:spPr/>
    </dgm:pt>
    <dgm:pt modelId="{11A00798-544B-4F29-B11B-580308E42F20}" type="pres">
      <dgm:prSet presAssocID="{1FE6CAD9-08C2-4007-B741-6DC46C8C359A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6A8A6D2-46B9-4C80-9DD8-191AEEA580EC}" type="pres">
      <dgm:prSet presAssocID="{1FE6CAD9-08C2-4007-B741-6DC46C8C359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713B2-2E82-4D1C-A5A5-42B12CA7C972}" type="pres">
      <dgm:prSet presAssocID="{1FE6CAD9-08C2-4007-B741-6DC46C8C359A}" presName="negativeSpace" presStyleCnt="0"/>
      <dgm:spPr/>
    </dgm:pt>
    <dgm:pt modelId="{7C5E4EB6-9A2D-4FB6-AF0F-F3C719A53A64}" type="pres">
      <dgm:prSet presAssocID="{1FE6CAD9-08C2-4007-B741-6DC46C8C359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596537D-DD5C-4383-B8DC-EBAA9FBB6717}" type="presOf" srcId="{BF97FBF7-FBC5-4D6B-ACD4-D090B60F7EBE}" destId="{D1EEB0BA-C10D-499C-9AAC-940127BDEFA2}" srcOrd="1" destOrd="0" presId="urn:microsoft.com/office/officeart/2005/8/layout/list1"/>
    <dgm:cxn modelId="{8A07EC0E-A8EB-4571-BD8C-D2D9845DFA57}" type="presOf" srcId="{1FE6CAD9-08C2-4007-B741-6DC46C8C359A}" destId="{11A00798-544B-4F29-B11B-580308E42F20}" srcOrd="0" destOrd="0" presId="urn:microsoft.com/office/officeart/2005/8/layout/list1"/>
    <dgm:cxn modelId="{FD025609-580A-42F8-8225-B06650AA9B08}" srcId="{119C86C9-0D00-4D0B-AE12-DB0F541A5635}" destId="{BF97FBF7-FBC5-4D6B-ACD4-D090B60F7EBE}" srcOrd="1" destOrd="0" parTransId="{C3385332-79EA-493F-A468-184D426EB9C7}" sibTransId="{988800B1-6BA3-4362-BAC1-704347EC70D6}"/>
    <dgm:cxn modelId="{E5587DD0-7113-4EF5-A0E7-07B5672A7B3D}" type="presOf" srcId="{119C86C9-0D00-4D0B-AE12-DB0F541A5635}" destId="{E72ABB0B-660B-4244-AC6C-BCA0DE26B8C7}" srcOrd="0" destOrd="0" presId="urn:microsoft.com/office/officeart/2005/8/layout/list1"/>
    <dgm:cxn modelId="{A13633AA-D1D9-4CC5-84FE-0B483DB8EF76}" srcId="{119C86C9-0D00-4D0B-AE12-DB0F541A5635}" destId="{1FE6CAD9-08C2-4007-B741-6DC46C8C359A}" srcOrd="3" destOrd="0" parTransId="{57B91A1A-DB81-4161-99FF-DBBE5D7BD54E}" sibTransId="{DDA7D978-0BB2-4231-BDB6-380947794106}"/>
    <dgm:cxn modelId="{CED868F6-E061-4A3A-A89A-5436C2044719}" type="presOf" srcId="{BF97FBF7-FBC5-4D6B-ACD4-D090B60F7EBE}" destId="{D6E6FFB8-75F5-4E29-AE7A-2F1703B06616}" srcOrd="0" destOrd="0" presId="urn:microsoft.com/office/officeart/2005/8/layout/list1"/>
    <dgm:cxn modelId="{AE7D0243-F6DA-4DC6-B727-1FD5185BA6D2}" type="presOf" srcId="{44ACCAA4-35B8-4586-B880-3AC66FA0FFEC}" destId="{C9A01441-63BC-4CD5-BD36-E2186E050E47}" srcOrd="0" destOrd="0" presId="urn:microsoft.com/office/officeart/2005/8/layout/list1"/>
    <dgm:cxn modelId="{9143FBB3-602D-4343-999E-C2EDB7BDA6E4}" type="presOf" srcId="{1FE6CAD9-08C2-4007-B741-6DC46C8C359A}" destId="{D6A8A6D2-46B9-4C80-9DD8-191AEEA580EC}" srcOrd="1" destOrd="0" presId="urn:microsoft.com/office/officeart/2005/8/layout/list1"/>
    <dgm:cxn modelId="{CF4361EF-2780-4F4F-B603-1B1035D84125}" srcId="{119C86C9-0D00-4D0B-AE12-DB0F541A5635}" destId="{44ACCAA4-35B8-4586-B880-3AC66FA0FFEC}" srcOrd="2" destOrd="0" parTransId="{9D627C4A-64F1-4673-AFEE-F7BF85575526}" sibTransId="{16FF403C-BFAC-40F9-B029-167597FB2BC1}"/>
    <dgm:cxn modelId="{3ED0C257-2D52-42FD-99DF-349BF9FFACA3}" type="presOf" srcId="{B442C8A7-504C-40F3-B5AF-61D5B31EAF3B}" destId="{CC3EC6FA-F2EB-4CFD-9E56-37800DD42C31}" srcOrd="0" destOrd="0" presId="urn:microsoft.com/office/officeart/2005/8/layout/list1"/>
    <dgm:cxn modelId="{5F1FDA51-51F7-40EF-A725-84585AAA3F28}" type="presOf" srcId="{44ACCAA4-35B8-4586-B880-3AC66FA0FFEC}" destId="{8B5FCA9B-AD31-4990-804F-A694EE5FD38D}" srcOrd="1" destOrd="0" presId="urn:microsoft.com/office/officeart/2005/8/layout/list1"/>
    <dgm:cxn modelId="{9B64F904-A4BF-41AB-8DE9-65723BEBB8D0}" type="presOf" srcId="{B442C8A7-504C-40F3-B5AF-61D5B31EAF3B}" destId="{687633E1-5B59-4824-A7A9-20292169E99C}" srcOrd="1" destOrd="0" presId="urn:microsoft.com/office/officeart/2005/8/layout/list1"/>
    <dgm:cxn modelId="{BA70CDCA-948A-4C0B-8B69-EFEAC6441248}" srcId="{119C86C9-0D00-4D0B-AE12-DB0F541A5635}" destId="{B442C8A7-504C-40F3-B5AF-61D5B31EAF3B}" srcOrd="0" destOrd="0" parTransId="{4B21861C-8F79-4754-BE58-98E56511B4C7}" sibTransId="{58AA8A9E-A18A-473C-A0B2-E27DBF4D44A1}"/>
    <dgm:cxn modelId="{0EC84F33-C881-4A52-8F9B-3079B1FE9A07}" type="presParOf" srcId="{E72ABB0B-660B-4244-AC6C-BCA0DE26B8C7}" destId="{44B2DBFF-7FBD-4399-A144-049983715045}" srcOrd="0" destOrd="0" presId="urn:microsoft.com/office/officeart/2005/8/layout/list1"/>
    <dgm:cxn modelId="{629AEAE1-A17D-45B1-B9CA-71D51E27BC7F}" type="presParOf" srcId="{44B2DBFF-7FBD-4399-A144-049983715045}" destId="{CC3EC6FA-F2EB-4CFD-9E56-37800DD42C31}" srcOrd="0" destOrd="0" presId="urn:microsoft.com/office/officeart/2005/8/layout/list1"/>
    <dgm:cxn modelId="{A0705FCD-85A3-4ADB-9C87-40DABE3CCBB5}" type="presParOf" srcId="{44B2DBFF-7FBD-4399-A144-049983715045}" destId="{687633E1-5B59-4824-A7A9-20292169E99C}" srcOrd="1" destOrd="0" presId="urn:microsoft.com/office/officeart/2005/8/layout/list1"/>
    <dgm:cxn modelId="{6C12961A-B0F5-4A2E-9AF8-4D887DCE3D59}" type="presParOf" srcId="{E72ABB0B-660B-4244-AC6C-BCA0DE26B8C7}" destId="{9C86D4BE-7EF7-418E-9768-B72095399882}" srcOrd="1" destOrd="0" presId="urn:microsoft.com/office/officeart/2005/8/layout/list1"/>
    <dgm:cxn modelId="{41E9AA0C-F785-4F37-9558-5666951288A4}" type="presParOf" srcId="{E72ABB0B-660B-4244-AC6C-BCA0DE26B8C7}" destId="{2C37B6FA-B286-4A5C-AC4A-03068F0DD560}" srcOrd="2" destOrd="0" presId="urn:microsoft.com/office/officeart/2005/8/layout/list1"/>
    <dgm:cxn modelId="{464DED95-3B77-406B-A75E-8BB6A1A7E781}" type="presParOf" srcId="{E72ABB0B-660B-4244-AC6C-BCA0DE26B8C7}" destId="{B09BADDB-BD25-472C-97B7-92FA1C96EF6B}" srcOrd="3" destOrd="0" presId="urn:microsoft.com/office/officeart/2005/8/layout/list1"/>
    <dgm:cxn modelId="{18B860ED-D9E9-4401-936B-0D35DA6EB6DD}" type="presParOf" srcId="{E72ABB0B-660B-4244-AC6C-BCA0DE26B8C7}" destId="{2036A704-B88E-460D-B3EB-4E61310FD24F}" srcOrd="4" destOrd="0" presId="urn:microsoft.com/office/officeart/2005/8/layout/list1"/>
    <dgm:cxn modelId="{E1817F51-B350-467E-A8B4-83B6BEE2AC17}" type="presParOf" srcId="{2036A704-B88E-460D-B3EB-4E61310FD24F}" destId="{D6E6FFB8-75F5-4E29-AE7A-2F1703B06616}" srcOrd="0" destOrd="0" presId="urn:microsoft.com/office/officeart/2005/8/layout/list1"/>
    <dgm:cxn modelId="{D2F1C102-1C28-4340-90C9-177030679741}" type="presParOf" srcId="{2036A704-B88E-460D-B3EB-4E61310FD24F}" destId="{D1EEB0BA-C10D-499C-9AAC-940127BDEFA2}" srcOrd="1" destOrd="0" presId="urn:microsoft.com/office/officeart/2005/8/layout/list1"/>
    <dgm:cxn modelId="{E9CB2B6C-FEE0-4917-A2FE-09ED30B108C3}" type="presParOf" srcId="{E72ABB0B-660B-4244-AC6C-BCA0DE26B8C7}" destId="{751B0198-141A-4C23-B408-03B85DEBD672}" srcOrd="5" destOrd="0" presId="urn:microsoft.com/office/officeart/2005/8/layout/list1"/>
    <dgm:cxn modelId="{FA5B961C-03D0-4ECF-B884-07EF74D47E6F}" type="presParOf" srcId="{E72ABB0B-660B-4244-AC6C-BCA0DE26B8C7}" destId="{9E91F713-1134-495F-88B6-8F9F4361E3D1}" srcOrd="6" destOrd="0" presId="urn:microsoft.com/office/officeart/2005/8/layout/list1"/>
    <dgm:cxn modelId="{E066C51A-A114-45A9-BB30-6DCA4957E00C}" type="presParOf" srcId="{E72ABB0B-660B-4244-AC6C-BCA0DE26B8C7}" destId="{C6FE8606-80EB-41AB-8AA2-8F91E726A1D3}" srcOrd="7" destOrd="0" presId="urn:microsoft.com/office/officeart/2005/8/layout/list1"/>
    <dgm:cxn modelId="{A164C646-7BD8-450E-A943-D0DAC891023E}" type="presParOf" srcId="{E72ABB0B-660B-4244-AC6C-BCA0DE26B8C7}" destId="{61D463CD-4592-425F-A40D-E36CC05C0C5E}" srcOrd="8" destOrd="0" presId="urn:microsoft.com/office/officeart/2005/8/layout/list1"/>
    <dgm:cxn modelId="{A0AC1593-B001-4723-9598-9B9AD66798C6}" type="presParOf" srcId="{61D463CD-4592-425F-A40D-E36CC05C0C5E}" destId="{C9A01441-63BC-4CD5-BD36-E2186E050E47}" srcOrd="0" destOrd="0" presId="urn:microsoft.com/office/officeart/2005/8/layout/list1"/>
    <dgm:cxn modelId="{83DBFD8B-1A0A-4D44-A821-01FBCF0C026B}" type="presParOf" srcId="{61D463CD-4592-425F-A40D-E36CC05C0C5E}" destId="{8B5FCA9B-AD31-4990-804F-A694EE5FD38D}" srcOrd="1" destOrd="0" presId="urn:microsoft.com/office/officeart/2005/8/layout/list1"/>
    <dgm:cxn modelId="{99D6B030-5F6C-4FDF-9B8D-63AE0D026687}" type="presParOf" srcId="{E72ABB0B-660B-4244-AC6C-BCA0DE26B8C7}" destId="{0C11752B-64B4-4C17-8C5A-CAB39D70CCAB}" srcOrd="9" destOrd="0" presId="urn:microsoft.com/office/officeart/2005/8/layout/list1"/>
    <dgm:cxn modelId="{D372D8AB-D38C-4F32-87AE-2E52C0089D66}" type="presParOf" srcId="{E72ABB0B-660B-4244-AC6C-BCA0DE26B8C7}" destId="{264808AC-800C-4550-A575-F7549DE2E7AA}" srcOrd="10" destOrd="0" presId="urn:microsoft.com/office/officeart/2005/8/layout/list1"/>
    <dgm:cxn modelId="{2D388695-85F1-4CA2-B7CA-5E9833BA7657}" type="presParOf" srcId="{E72ABB0B-660B-4244-AC6C-BCA0DE26B8C7}" destId="{2F65C912-8ECD-4881-A2E0-CFB9E03AD539}" srcOrd="11" destOrd="0" presId="urn:microsoft.com/office/officeart/2005/8/layout/list1"/>
    <dgm:cxn modelId="{EA2551FD-C1D4-435A-A42D-AF674A7CADDB}" type="presParOf" srcId="{E72ABB0B-660B-4244-AC6C-BCA0DE26B8C7}" destId="{F04E9302-4039-44AC-8454-25365B1F7DEA}" srcOrd="12" destOrd="0" presId="urn:microsoft.com/office/officeart/2005/8/layout/list1"/>
    <dgm:cxn modelId="{8F0461A8-9222-41BD-9A60-C5CBF135EF9F}" type="presParOf" srcId="{F04E9302-4039-44AC-8454-25365B1F7DEA}" destId="{11A00798-544B-4F29-B11B-580308E42F20}" srcOrd="0" destOrd="0" presId="urn:microsoft.com/office/officeart/2005/8/layout/list1"/>
    <dgm:cxn modelId="{0F458AB4-E5AE-4125-B7CE-5E0B72BB9A6E}" type="presParOf" srcId="{F04E9302-4039-44AC-8454-25365B1F7DEA}" destId="{D6A8A6D2-46B9-4C80-9DD8-191AEEA580EC}" srcOrd="1" destOrd="0" presId="urn:microsoft.com/office/officeart/2005/8/layout/list1"/>
    <dgm:cxn modelId="{6F4B14C6-FFC4-46B5-AD3D-E1D74FDD2C5D}" type="presParOf" srcId="{E72ABB0B-660B-4244-AC6C-BCA0DE26B8C7}" destId="{D3A713B2-2E82-4D1C-A5A5-42B12CA7C972}" srcOrd="13" destOrd="0" presId="urn:microsoft.com/office/officeart/2005/8/layout/list1"/>
    <dgm:cxn modelId="{15D348AB-56E4-49AD-9347-6EFBFA74E80D}" type="presParOf" srcId="{E72ABB0B-660B-4244-AC6C-BCA0DE26B8C7}" destId="{7C5E4EB6-9A2D-4FB6-AF0F-F3C719A53A6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455DA9-D377-4AEB-9216-1924F33E9BD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BED2D-79D0-40C2-BE46-950795259D16}">
      <dgm:prSet phldrT="[Текст]"/>
      <dgm:spPr/>
      <dgm:t>
        <a:bodyPr/>
        <a:lstStyle/>
        <a:p>
          <a:pPr rtl="0"/>
          <a:r>
            <a:rPr lang="ru-RU" dirty="0" smtClean="0"/>
            <a:t>Раздел 1. «Общие сведения о педагоге»</a:t>
          </a:r>
          <a:endParaRPr lang="ru-RU" dirty="0"/>
        </a:p>
      </dgm:t>
    </dgm:pt>
    <dgm:pt modelId="{7FC68EEA-A32E-4D36-9693-A9D3629E1315}" type="parTrans" cxnId="{156C6E22-2EBF-4E7A-B62B-661090281E56}">
      <dgm:prSet/>
      <dgm:spPr/>
      <dgm:t>
        <a:bodyPr/>
        <a:lstStyle/>
        <a:p>
          <a:endParaRPr lang="ru-RU"/>
        </a:p>
      </dgm:t>
    </dgm:pt>
    <dgm:pt modelId="{129F82D2-8C13-4E16-9D11-86CD1CD7BA18}" type="sibTrans" cxnId="{156C6E22-2EBF-4E7A-B62B-661090281E56}">
      <dgm:prSet/>
      <dgm:spPr/>
      <dgm:t>
        <a:bodyPr/>
        <a:lstStyle/>
        <a:p>
          <a:endParaRPr lang="ru-RU"/>
        </a:p>
      </dgm:t>
    </dgm:pt>
    <dgm:pt modelId="{17587A8B-5819-493F-94C6-CF380BC0A89D}">
      <dgm:prSet phldrT="[Текст]"/>
      <dgm:spPr/>
      <dgm:t>
        <a:bodyPr/>
        <a:lstStyle/>
        <a:p>
          <a:pPr rtl="0"/>
          <a:r>
            <a:rPr lang="ru-RU" dirty="0" smtClean="0"/>
            <a:t>Раздел 2. «Результаты педагогической деятельности»</a:t>
          </a:r>
          <a:endParaRPr lang="ru-RU" dirty="0"/>
        </a:p>
      </dgm:t>
    </dgm:pt>
    <dgm:pt modelId="{D139071F-B2E9-4128-AB7C-0816D88E60E1}" type="parTrans" cxnId="{5D4116BA-FF54-498C-83B6-F390F314EC41}">
      <dgm:prSet/>
      <dgm:spPr/>
      <dgm:t>
        <a:bodyPr/>
        <a:lstStyle/>
        <a:p>
          <a:endParaRPr lang="ru-RU"/>
        </a:p>
      </dgm:t>
    </dgm:pt>
    <dgm:pt modelId="{7DE482A8-826E-447A-97B9-BCA0CA5A576B}" type="sibTrans" cxnId="{5D4116BA-FF54-498C-83B6-F390F314EC41}">
      <dgm:prSet/>
      <dgm:spPr/>
      <dgm:t>
        <a:bodyPr/>
        <a:lstStyle/>
        <a:p>
          <a:endParaRPr lang="ru-RU"/>
        </a:p>
      </dgm:t>
    </dgm:pt>
    <dgm:pt modelId="{FD8902D5-31A4-4653-A263-498A1D0C83D8}">
      <dgm:prSet phldrT="[Текст]"/>
      <dgm:spPr/>
      <dgm:t>
        <a:bodyPr/>
        <a:lstStyle/>
        <a:p>
          <a:pPr rtl="0"/>
          <a:r>
            <a:rPr lang="ru-RU" dirty="0" smtClean="0"/>
            <a:t>Раздел 3. «Научно-методическая деятельность»</a:t>
          </a:r>
          <a:endParaRPr lang="ru-RU" dirty="0"/>
        </a:p>
      </dgm:t>
    </dgm:pt>
    <dgm:pt modelId="{ED5A95E3-76AA-42F0-B9E1-C13A71C3B82C}" type="parTrans" cxnId="{E26BA06D-C48B-4E93-BD73-052E319A964A}">
      <dgm:prSet/>
      <dgm:spPr/>
      <dgm:t>
        <a:bodyPr/>
        <a:lstStyle/>
        <a:p>
          <a:endParaRPr lang="ru-RU"/>
        </a:p>
      </dgm:t>
    </dgm:pt>
    <dgm:pt modelId="{32190D54-4602-4D30-913F-65397FE05676}" type="sibTrans" cxnId="{E26BA06D-C48B-4E93-BD73-052E319A964A}">
      <dgm:prSet/>
      <dgm:spPr/>
      <dgm:t>
        <a:bodyPr/>
        <a:lstStyle/>
        <a:p>
          <a:endParaRPr lang="ru-RU"/>
        </a:p>
      </dgm:t>
    </dgm:pt>
    <dgm:pt modelId="{7EA9CCCA-31FB-47F7-B2F2-E9D4AAC16980}">
      <dgm:prSet/>
      <dgm:spPr/>
      <dgm:t>
        <a:bodyPr/>
        <a:lstStyle/>
        <a:p>
          <a:pPr rtl="0"/>
          <a:r>
            <a:rPr lang="ru-RU" smtClean="0"/>
            <a:t>Раздел 4. «Развивающая предметно-пространственная среда»</a:t>
          </a:r>
          <a:endParaRPr lang="ru-RU"/>
        </a:p>
      </dgm:t>
    </dgm:pt>
    <dgm:pt modelId="{2BA2AFDA-4FC7-4850-AD13-A285C4E27F6F}" type="parTrans" cxnId="{89E19F90-C528-42B7-99A9-0D9DFDFCE4F2}">
      <dgm:prSet/>
      <dgm:spPr/>
      <dgm:t>
        <a:bodyPr/>
        <a:lstStyle/>
        <a:p>
          <a:endParaRPr lang="ru-RU"/>
        </a:p>
      </dgm:t>
    </dgm:pt>
    <dgm:pt modelId="{92120FAB-DE78-4C15-B5B2-FB086A88955E}" type="sibTrans" cxnId="{89E19F90-C528-42B7-99A9-0D9DFDFCE4F2}">
      <dgm:prSet/>
      <dgm:spPr/>
      <dgm:t>
        <a:bodyPr/>
        <a:lstStyle/>
        <a:p>
          <a:endParaRPr lang="ru-RU"/>
        </a:p>
      </dgm:t>
    </dgm:pt>
    <dgm:pt modelId="{8BBE04DD-19ED-48CA-843E-E36D96702DFF}">
      <dgm:prSet/>
      <dgm:spPr/>
      <dgm:t>
        <a:bodyPr/>
        <a:lstStyle/>
        <a:p>
          <a:pPr rtl="0"/>
          <a:r>
            <a:rPr lang="ru-RU" smtClean="0"/>
            <a:t>Раздел 5. «Работа с родителями»</a:t>
          </a:r>
          <a:endParaRPr lang="ru-RU"/>
        </a:p>
      </dgm:t>
    </dgm:pt>
    <dgm:pt modelId="{C49FC35E-D544-47CB-AF27-4EA910A4FFD3}" type="parTrans" cxnId="{2F623596-8079-4B58-9E9F-6A77102EE576}">
      <dgm:prSet/>
      <dgm:spPr/>
      <dgm:t>
        <a:bodyPr/>
        <a:lstStyle/>
        <a:p>
          <a:endParaRPr lang="ru-RU"/>
        </a:p>
      </dgm:t>
    </dgm:pt>
    <dgm:pt modelId="{096E8314-2EF1-48E1-970E-F607C0B735AB}" type="sibTrans" cxnId="{2F623596-8079-4B58-9E9F-6A77102EE576}">
      <dgm:prSet/>
      <dgm:spPr/>
      <dgm:t>
        <a:bodyPr/>
        <a:lstStyle/>
        <a:p>
          <a:endParaRPr lang="ru-RU"/>
        </a:p>
      </dgm:t>
    </dgm:pt>
    <dgm:pt modelId="{960C73E2-E838-4298-807A-21EDFEC63441}" type="pres">
      <dgm:prSet presAssocID="{1E455DA9-D377-4AEB-9216-1924F33E9B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FEBF00-F091-44C8-A336-403121641B3D}" type="pres">
      <dgm:prSet presAssocID="{72CBED2D-79D0-40C2-BE46-950795259D16}" presName="parentLin" presStyleCnt="0"/>
      <dgm:spPr/>
    </dgm:pt>
    <dgm:pt modelId="{11D67460-A950-40B8-AB16-08DB4344BEC6}" type="pres">
      <dgm:prSet presAssocID="{72CBED2D-79D0-40C2-BE46-950795259D1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4808CD0-3C47-4687-8544-848AE78CB3EE}" type="pres">
      <dgm:prSet presAssocID="{72CBED2D-79D0-40C2-BE46-950795259D1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E51DA-C8AF-4FF3-A0B5-3470CDC388B9}" type="pres">
      <dgm:prSet presAssocID="{72CBED2D-79D0-40C2-BE46-950795259D16}" presName="negativeSpace" presStyleCnt="0"/>
      <dgm:spPr/>
    </dgm:pt>
    <dgm:pt modelId="{7BA0B588-5745-4CDB-A824-AB309BC7BF0C}" type="pres">
      <dgm:prSet presAssocID="{72CBED2D-79D0-40C2-BE46-950795259D16}" presName="childText" presStyleLbl="conFgAcc1" presStyleIdx="0" presStyleCnt="5">
        <dgm:presLayoutVars>
          <dgm:bulletEnabled val="1"/>
        </dgm:presLayoutVars>
      </dgm:prSet>
      <dgm:spPr/>
    </dgm:pt>
    <dgm:pt modelId="{E242838D-E1EF-4169-B44A-4AD6285E3DAE}" type="pres">
      <dgm:prSet presAssocID="{129F82D2-8C13-4E16-9D11-86CD1CD7BA18}" presName="spaceBetweenRectangles" presStyleCnt="0"/>
      <dgm:spPr/>
    </dgm:pt>
    <dgm:pt modelId="{CC9D60A9-1B22-4A37-87D6-86725C112EFA}" type="pres">
      <dgm:prSet presAssocID="{17587A8B-5819-493F-94C6-CF380BC0A89D}" presName="parentLin" presStyleCnt="0"/>
      <dgm:spPr/>
    </dgm:pt>
    <dgm:pt modelId="{23B1D717-0DA0-43E9-ACF0-70EEAD2E3ABD}" type="pres">
      <dgm:prSet presAssocID="{17587A8B-5819-493F-94C6-CF380BC0A89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D7A388F-91B3-4FFA-80AF-8530D72B7B9F}" type="pres">
      <dgm:prSet presAssocID="{17587A8B-5819-493F-94C6-CF380BC0A89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40D83-6343-4079-937E-880613077842}" type="pres">
      <dgm:prSet presAssocID="{17587A8B-5819-493F-94C6-CF380BC0A89D}" presName="negativeSpace" presStyleCnt="0"/>
      <dgm:spPr/>
    </dgm:pt>
    <dgm:pt modelId="{8402F00D-56E4-493A-9D2C-A9326343FF25}" type="pres">
      <dgm:prSet presAssocID="{17587A8B-5819-493F-94C6-CF380BC0A89D}" presName="childText" presStyleLbl="conFgAcc1" presStyleIdx="1" presStyleCnt="5">
        <dgm:presLayoutVars>
          <dgm:bulletEnabled val="1"/>
        </dgm:presLayoutVars>
      </dgm:prSet>
      <dgm:spPr/>
    </dgm:pt>
    <dgm:pt modelId="{06DD1649-7F7D-49D9-AB26-DE0F500408A4}" type="pres">
      <dgm:prSet presAssocID="{7DE482A8-826E-447A-97B9-BCA0CA5A576B}" presName="spaceBetweenRectangles" presStyleCnt="0"/>
      <dgm:spPr/>
    </dgm:pt>
    <dgm:pt modelId="{525EDA5B-E04A-40B7-BBD9-B2DEE97777F9}" type="pres">
      <dgm:prSet presAssocID="{FD8902D5-31A4-4653-A263-498A1D0C83D8}" presName="parentLin" presStyleCnt="0"/>
      <dgm:spPr/>
    </dgm:pt>
    <dgm:pt modelId="{CA26F036-E799-4EF8-A76D-2B2AD501CB63}" type="pres">
      <dgm:prSet presAssocID="{FD8902D5-31A4-4653-A263-498A1D0C83D8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CC11537-7FD1-4C2D-8269-4C6B3E69A03A}" type="pres">
      <dgm:prSet presAssocID="{FD8902D5-31A4-4653-A263-498A1D0C83D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BE749-4BFD-47AE-8BD2-4F9EFDA265C3}" type="pres">
      <dgm:prSet presAssocID="{FD8902D5-31A4-4653-A263-498A1D0C83D8}" presName="negativeSpace" presStyleCnt="0"/>
      <dgm:spPr/>
    </dgm:pt>
    <dgm:pt modelId="{2ACA88DD-2D87-4D88-8862-9DC216BF28FF}" type="pres">
      <dgm:prSet presAssocID="{FD8902D5-31A4-4653-A263-498A1D0C83D8}" presName="childText" presStyleLbl="conFgAcc1" presStyleIdx="2" presStyleCnt="5">
        <dgm:presLayoutVars>
          <dgm:bulletEnabled val="1"/>
        </dgm:presLayoutVars>
      </dgm:prSet>
      <dgm:spPr/>
    </dgm:pt>
    <dgm:pt modelId="{E9DCF885-400B-4F07-9561-129E23C2C9AA}" type="pres">
      <dgm:prSet presAssocID="{32190D54-4602-4D30-913F-65397FE05676}" presName="spaceBetweenRectangles" presStyleCnt="0"/>
      <dgm:spPr/>
    </dgm:pt>
    <dgm:pt modelId="{2B35616D-35E0-4001-8034-C1F6946D0C9D}" type="pres">
      <dgm:prSet presAssocID="{7EA9CCCA-31FB-47F7-B2F2-E9D4AAC16980}" presName="parentLin" presStyleCnt="0"/>
      <dgm:spPr/>
    </dgm:pt>
    <dgm:pt modelId="{740FAE9D-527E-4D54-9C70-0D42D5C72A43}" type="pres">
      <dgm:prSet presAssocID="{7EA9CCCA-31FB-47F7-B2F2-E9D4AAC1698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538E92DA-C4B4-41DC-B790-000BE7100C71}" type="pres">
      <dgm:prSet presAssocID="{7EA9CCCA-31FB-47F7-B2F2-E9D4AAC1698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D44D9-D5EE-44F7-9B63-3C2B67EC6DA8}" type="pres">
      <dgm:prSet presAssocID="{7EA9CCCA-31FB-47F7-B2F2-E9D4AAC16980}" presName="negativeSpace" presStyleCnt="0"/>
      <dgm:spPr/>
    </dgm:pt>
    <dgm:pt modelId="{2C51A9D6-7CF3-489F-99C9-19099D6F2E31}" type="pres">
      <dgm:prSet presAssocID="{7EA9CCCA-31FB-47F7-B2F2-E9D4AAC16980}" presName="childText" presStyleLbl="conFgAcc1" presStyleIdx="3" presStyleCnt="5">
        <dgm:presLayoutVars>
          <dgm:bulletEnabled val="1"/>
        </dgm:presLayoutVars>
      </dgm:prSet>
      <dgm:spPr/>
    </dgm:pt>
    <dgm:pt modelId="{2211CBEA-C8A0-444A-BE08-385540B3B470}" type="pres">
      <dgm:prSet presAssocID="{92120FAB-DE78-4C15-B5B2-FB086A88955E}" presName="spaceBetweenRectangles" presStyleCnt="0"/>
      <dgm:spPr/>
    </dgm:pt>
    <dgm:pt modelId="{B4D14C5F-472D-4022-A1B6-7E6B911DAC60}" type="pres">
      <dgm:prSet presAssocID="{8BBE04DD-19ED-48CA-843E-E36D96702DFF}" presName="parentLin" presStyleCnt="0"/>
      <dgm:spPr/>
    </dgm:pt>
    <dgm:pt modelId="{2DD5E44C-B359-45F6-8476-51638AEB4052}" type="pres">
      <dgm:prSet presAssocID="{8BBE04DD-19ED-48CA-843E-E36D96702DF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40F8674-C533-4635-AAE0-46E979F4180E}" type="pres">
      <dgm:prSet presAssocID="{8BBE04DD-19ED-48CA-843E-E36D96702DF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2A2FF-B945-46F0-B47B-7E904E4C2063}" type="pres">
      <dgm:prSet presAssocID="{8BBE04DD-19ED-48CA-843E-E36D96702DFF}" presName="negativeSpace" presStyleCnt="0"/>
      <dgm:spPr/>
    </dgm:pt>
    <dgm:pt modelId="{F2A47C54-F317-4800-93B9-BF01ED203F2E}" type="pres">
      <dgm:prSet presAssocID="{8BBE04DD-19ED-48CA-843E-E36D96702DF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8D242CF-EE11-49B6-800D-CF2228CFE037}" type="presOf" srcId="{17587A8B-5819-493F-94C6-CF380BC0A89D}" destId="{23B1D717-0DA0-43E9-ACF0-70EEAD2E3ABD}" srcOrd="0" destOrd="0" presId="urn:microsoft.com/office/officeart/2005/8/layout/list1"/>
    <dgm:cxn modelId="{1B393952-C0F7-4FB7-B1A9-A1D5A50EA935}" type="presOf" srcId="{8BBE04DD-19ED-48CA-843E-E36D96702DFF}" destId="{940F8674-C533-4635-AAE0-46E979F4180E}" srcOrd="1" destOrd="0" presId="urn:microsoft.com/office/officeart/2005/8/layout/list1"/>
    <dgm:cxn modelId="{1B3D0D2D-D340-4A1E-B60A-B378FD79829C}" type="presOf" srcId="{72CBED2D-79D0-40C2-BE46-950795259D16}" destId="{11D67460-A950-40B8-AB16-08DB4344BEC6}" srcOrd="0" destOrd="0" presId="urn:microsoft.com/office/officeart/2005/8/layout/list1"/>
    <dgm:cxn modelId="{F9D678DE-FA6B-4FF7-B592-BF9DAFE96CE6}" type="presOf" srcId="{7EA9CCCA-31FB-47F7-B2F2-E9D4AAC16980}" destId="{740FAE9D-527E-4D54-9C70-0D42D5C72A43}" srcOrd="0" destOrd="0" presId="urn:microsoft.com/office/officeart/2005/8/layout/list1"/>
    <dgm:cxn modelId="{54C843BD-9CCF-4C9D-B3C3-5A4265D98301}" type="presOf" srcId="{8BBE04DD-19ED-48CA-843E-E36D96702DFF}" destId="{2DD5E44C-B359-45F6-8476-51638AEB4052}" srcOrd="0" destOrd="0" presId="urn:microsoft.com/office/officeart/2005/8/layout/list1"/>
    <dgm:cxn modelId="{2777FD10-7D78-48B1-B020-F7F2B02D2AEA}" type="presOf" srcId="{FD8902D5-31A4-4653-A263-498A1D0C83D8}" destId="{CA26F036-E799-4EF8-A76D-2B2AD501CB63}" srcOrd="0" destOrd="0" presId="urn:microsoft.com/office/officeart/2005/8/layout/list1"/>
    <dgm:cxn modelId="{B9293DBB-FB34-4712-B4EF-036ADF77AD87}" type="presOf" srcId="{FD8902D5-31A4-4653-A263-498A1D0C83D8}" destId="{BCC11537-7FD1-4C2D-8269-4C6B3E69A03A}" srcOrd="1" destOrd="0" presId="urn:microsoft.com/office/officeart/2005/8/layout/list1"/>
    <dgm:cxn modelId="{E26BA06D-C48B-4E93-BD73-052E319A964A}" srcId="{1E455DA9-D377-4AEB-9216-1924F33E9BD5}" destId="{FD8902D5-31A4-4653-A263-498A1D0C83D8}" srcOrd="2" destOrd="0" parTransId="{ED5A95E3-76AA-42F0-B9E1-C13A71C3B82C}" sibTransId="{32190D54-4602-4D30-913F-65397FE05676}"/>
    <dgm:cxn modelId="{DC22A1D4-D95E-4FAA-8ABD-E731ED77D3CB}" type="presOf" srcId="{1E455DA9-D377-4AEB-9216-1924F33E9BD5}" destId="{960C73E2-E838-4298-807A-21EDFEC63441}" srcOrd="0" destOrd="0" presId="urn:microsoft.com/office/officeart/2005/8/layout/list1"/>
    <dgm:cxn modelId="{5D4116BA-FF54-498C-83B6-F390F314EC41}" srcId="{1E455DA9-D377-4AEB-9216-1924F33E9BD5}" destId="{17587A8B-5819-493F-94C6-CF380BC0A89D}" srcOrd="1" destOrd="0" parTransId="{D139071F-B2E9-4128-AB7C-0816D88E60E1}" sibTransId="{7DE482A8-826E-447A-97B9-BCA0CA5A576B}"/>
    <dgm:cxn modelId="{5154ABF5-8C49-45C3-AA81-CFA77006FDF3}" type="presOf" srcId="{72CBED2D-79D0-40C2-BE46-950795259D16}" destId="{C4808CD0-3C47-4687-8544-848AE78CB3EE}" srcOrd="1" destOrd="0" presId="urn:microsoft.com/office/officeart/2005/8/layout/list1"/>
    <dgm:cxn modelId="{2F623596-8079-4B58-9E9F-6A77102EE576}" srcId="{1E455DA9-D377-4AEB-9216-1924F33E9BD5}" destId="{8BBE04DD-19ED-48CA-843E-E36D96702DFF}" srcOrd="4" destOrd="0" parTransId="{C49FC35E-D544-47CB-AF27-4EA910A4FFD3}" sibTransId="{096E8314-2EF1-48E1-970E-F607C0B735AB}"/>
    <dgm:cxn modelId="{89E19F90-C528-42B7-99A9-0D9DFDFCE4F2}" srcId="{1E455DA9-D377-4AEB-9216-1924F33E9BD5}" destId="{7EA9CCCA-31FB-47F7-B2F2-E9D4AAC16980}" srcOrd="3" destOrd="0" parTransId="{2BA2AFDA-4FC7-4850-AD13-A285C4E27F6F}" sibTransId="{92120FAB-DE78-4C15-B5B2-FB086A88955E}"/>
    <dgm:cxn modelId="{156C6E22-2EBF-4E7A-B62B-661090281E56}" srcId="{1E455DA9-D377-4AEB-9216-1924F33E9BD5}" destId="{72CBED2D-79D0-40C2-BE46-950795259D16}" srcOrd="0" destOrd="0" parTransId="{7FC68EEA-A32E-4D36-9693-A9D3629E1315}" sibTransId="{129F82D2-8C13-4E16-9D11-86CD1CD7BA18}"/>
    <dgm:cxn modelId="{EABB19BB-5D45-479C-8F0B-3C220582A6DC}" type="presOf" srcId="{17587A8B-5819-493F-94C6-CF380BC0A89D}" destId="{FD7A388F-91B3-4FFA-80AF-8530D72B7B9F}" srcOrd="1" destOrd="0" presId="urn:microsoft.com/office/officeart/2005/8/layout/list1"/>
    <dgm:cxn modelId="{A5CE577A-1CD6-437C-B4A1-FD87FBC9E4E9}" type="presOf" srcId="{7EA9CCCA-31FB-47F7-B2F2-E9D4AAC16980}" destId="{538E92DA-C4B4-41DC-B790-000BE7100C71}" srcOrd="1" destOrd="0" presId="urn:microsoft.com/office/officeart/2005/8/layout/list1"/>
    <dgm:cxn modelId="{09A706BF-31F9-42AC-BBA8-C4481D9D4B2E}" type="presParOf" srcId="{960C73E2-E838-4298-807A-21EDFEC63441}" destId="{1DFEBF00-F091-44C8-A336-403121641B3D}" srcOrd="0" destOrd="0" presId="urn:microsoft.com/office/officeart/2005/8/layout/list1"/>
    <dgm:cxn modelId="{8053B26F-4AC6-43E1-8D80-40755F9D354A}" type="presParOf" srcId="{1DFEBF00-F091-44C8-A336-403121641B3D}" destId="{11D67460-A950-40B8-AB16-08DB4344BEC6}" srcOrd="0" destOrd="0" presId="urn:microsoft.com/office/officeart/2005/8/layout/list1"/>
    <dgm:cxn modelId="{5FC3FF0A-31BB-40CF-B4F1-D6C511DBA26B}" type="presParOf" srcId="{1DFEBF00-F091-44C8-A336-403121641B3D}" destId="{C4808CD0-3C47-4687-8544-848AE78CB3EE}" srcOrd="1" destOrd="0" presId="urn:microsoft.com/office/officeart/2005/8/layout/list1"/>
    <dgm:cxn modelId="{FF5E8499-49BD-4162-BE8C-EA6E3EF1B551}" type="presParOf" srcId="{960C73E2-E838-4298-807A-21EDFEC63441}" destId="{6E7E51DA-C8AF-4FF3-A0B5-3470CDC388B9}" srcOrd="1" destOrd="0" presId="urn:microsoft.com/office/officeart/2005/8/layout/list1"/>
    <dgm:cxn modelId="{35EDE515-08A8-409C-8A46-E9E4D891F414}" type="presParOf" srcId="{960C73E2-E838-4298-807A-21EDFEC63441}" destId="{7BA0B588-5745-4CDB-A824-AB309BC7BF0C}" srcOrd="2" destOrd="0" presId="urn:microsoft.com/office/officeart/2005/8/layout/list1"/>
    <dgm:cxn modelId="{4A61C9E2-AF2B-4C94-BEFA-A6C918B52CD2}" type="presParOf" srcId="{960C73E2-E838-4298-807A-21EDFEC63441}" destId="{E242838D-E1EF-4169-B44A-4AD6285E3DAE}" srcOrd="3" destOrd="0" presId="urn:microsoft.com/office/officeart/2005/8/layout/list1"/>
    <dgm:cxn modelId="{0E122597-2759-453A-9EE5-546330392453}" type="presParOf" srcId="{960C73E2-E838-4298-807A-21EDFEC63441}" destId="{CC9D60A9-1B22-4A37-87D6-86725C112EFA}" srcOrd="4" destOrd="0" presId="urn:microsoft.com/office/officeart/2005/8/layout/list1"/>
    <dgm:cxn modelId="{29AE7B8E-81CE-40DB-97FA-A5257393DB0C}" type="presParOf" srcId="{CC9D60A9-1B22-4A37-87D6-86725C112EFA}" destId="{23B1D717-0DA0-43E9-ACF0-70EEAD2E3ABD}" srcOrd="0" destOrd="0" presId="urn:microsoft.com/office/officeart/2005/8/layout/list1"/>
    <dgm:cxn modelId="{47719D12-68B7-4D47-B863-419831D60053}" type="presParOf" srcId="{CC9D60A9-1B22-4A37-87D6-86725C112EFA}" destId="{FD7A388F-91B3-4FFA-80AF-8530D72B7B9F}" srcOrd="1" destOrd="0" presId="urn:microsoft.com/office/officeart/2005/8/layout/list1"/>
    <dgm:cxn modelId="{26C5B025-B229-4109-A446-829071D481CB}" type="presParOf" srcId="{960C73E2-E838-4298-807A-21EDFEC63441}" destId="{F8640D83-6343-4079-937E-880613077842}" srcOrd="5" destOrd="0" presId="urn:microsoft.com/office/officeart/2005/8/layout/list1"/>
    <dgm:cxn modelId="{C0ACEF59-5DEE-4883-816F-6C500E2E0F78}" type="presParOf" srcId="{960C73E2-E838-4298-807A-21EDFEC63441}" destId="{8402F00D-56E4-493A-9D2C-A9326343FF25}" srcOrd="6" destOrd="0" presId="urn:microsoft.com/office/officeart/2005/8/layout/list1"/>
    <dgm:cxn modelId="{E64122C0-23CB-4024-BFBB-E17D08B4ABC3}" type="presParOf" srcId="{960C73E2-E838-4298-807A-21EDFEC63441}" destId="{06DD1649-7F7D-49D9-AB26-DE0F500408A4}" srcOrd="7" destOrd="0" presId="urn:microsoft.com/office/officeart/2005/8/layout/list1"/>
    <dgm:cxn modelId="{C113E45E-C071-4281-B659-4D20EA47364A}" type="presParOf" srcId="{960C73E2-E838-4298-807A-21EDFEC63441}" destId="{525EDA5B-E04A-40B7-BBD9-B2DEE97777F9}" srcOrd="8" destOrd="0" presId="urn:microsoft.com/office/officeart/2005/8/layout/list1"/>
    <dgm:cxn modelId="{F25FC66C-B5BB-4162-B29B-A66BA9E8CC4E}" type="presParOf" srcId="{525EDA5B-E04A-40B7-BBD9-B2DEE97777F9}" destId="{CA26F036-E799-4EF8-A76D-2B2AD501CB63}" srcOrd="0" destOrd="0" presId="urn:microsoft.com/office/officeart/2005/8/layout/list1"/>
    <dgm:cxn modelId="{9090D6C4-6E56-47C9-B00E-F57EEFA7C2D7}" type="presParOf" srcId="{525EDA5B-E04A-40B7-BBD9-B2DEE97777F9}" destId="{BCC11537-7FD1-4C2D-8269-4C6B3E69A03A}" srcOrd="1" destOrd="0" presId="urn:microsoft.com/office/officeart/2005/8/layout/list1"/>
    <dgm:cxn modelId="{92227FEC-8B20-43CC-BA5D-FCDD8521FF18}" type="presParOf" srcId="{960C73E2-E838-4298-807A-21EDFEC63441}" destId="{4B0BE749-4BFD-47AE-8BD2-4F9EFDA265C3}" srcOrd="9" destOrd="0" presId="urn:microsoft.com/office/officeart/2005/8/layout/list1"/>
    <dgm:cxn modelId="{E093CE72-6E78-4F3D-A62E-F79DFE248BE5}" type="presParOf" srcId="{960C73E2-E838-4298-807A-21EDFEC63441}" destId="{2ACA88DD-2D87-4D88-8862-9DC216BF28FF}" srcOrd="10" destOrd="0" presId="urn:microsoft.com/office/officeart/2005/8/layout/list1"/>
    <dgm:cxn modelId="{AAA4801B-05C4-48C2-A886-97F840A70DA1}" type="presParOf" srcId="{960C73E2-E838-4298-807A-21EDFEC63441}" destId="{E9DCF885-400B-4F07-9561-129E23C2C9AA}" srcOrd="11" destOrd="0" presId="urn:microsoft.com/office/officeart/2005/8/layout/list1"/>
    <dgm:cxn modelId="{8A5BD28D-8812-4965-8B56-1BB69D2EBDC4}" type="presParOf" srcId="{960C73E2-E838-4298-807A-21EDFEC63441}" destId="{2B35616D-35E0-4001-8034-C1F6946D0C9D}" srcOrd="12" destOrd="0" presId="urn:microsoft.com/office/officeart/2005/8/layout/list1"/>
    <dgm:cxn modelId="{53AAE3D4-A01F-4C53-9094-EB145AE256DE}" type="presParOf" srcId="{2B35616D-35E0-4001-8034-C1F6946D0C9D}" destId="{740FAE9D-527E-4D54-9C70-0D42D5C72A43}" srcOrd="0" destOrd="0" presId="urn:microsoft.com/office/officeart/2005/8/layout/list1"/>
    <dgm:cxn modelId="{E4D14AAA-A42F-486D-A095-D2636D631B61}" type="presParOf" srcId="{2B35616D-35E0-4001-8034-C1F6946D0C9D}" destId="{538E92DA-C4B4-41DC-B790-000BE7100C71}" srcOrd="1" destOrd="0" presId="urn:microsoft.com/office/officeart/2005/8/layout/list1"/>
    <dgm:cxn modelId="{8F82FCB1-E268-4EB0-A9BD-9508F984D7F7}" type="presParOf" srcId="{960C73E2-E838-4298-807A-21EDFEC63441}" destId="{526D44D9-D5EE-44F7-9B63-3C2B67EC6DA8}" srcOrd="13" destOrd="0" presId="urn:microsoft.com/office/officeart/2005/8/layout/list1"/>
    <dgm:cxn modelId="{95520449-3F70-41E0-9CCD-26A3CECF2039}" type="presParOf" srcId="{960C73E2-E838-4298-807A-21EDFEC63441}" destId="{2C51A9D6-7CF3-489F-99C9-19099D6F2E31}" srcOrd="14" destOrd="0" presId="urn:microsoft.com/office/officeart/2005/8/layout/list1"/>
    <dgm:cxn modelId="{78A74F62-CC26-48E9-A00A-87CA848E027D}" type="presParOf" srcId="{960C73E2-E838-4298-807A-21EDFEC63441}" destId="{2211CBEA-C8A0-444A-BE08-385540B3B470}" srcOrd="15" destOrd="0" presId="urn:microsoft.com/office/officeart/2005/8/layout/list1"/>
    <dgm:cxn modelId="{442D8D9B-BF8C-494B-A5BA-4D3E959981E7}" type="presParOf" srcId="{960C73E2-E838-4298-807A-21EDFEC63441}" destId="{B4D14C5F-472D-4022-A1B6-7E6B911DAC60}" srcOrd="16" destOrd="0" presId="urn:microsoft.com/office/officeart/2005/8/layout/list1"/>
    <dgm:cxn modelId="{62B1C769-FEF2-49D0-B09D-21CF6DCAF83C}" type="presParOf" srcId="{B4D14C5F-472D-4022-A1B6-7E6B911DAC60}" destId="{2DD5E44C-B359-45F6-8476-51638AEB4052}" srcOrd="0" destOrd="0" presId="urn:microsoft.com/office/officeart/2005/8/layout/list1"/>
    <dgm:cxn modelId="{84A07FC3-1A3E-44E0-B9D5-27E280947821}" type="presParOf" srcId="{B4D14C5F-472D-4022-A1B6-7E6B911DAC60}" destId="{940F8674-C533-4635-AAE0-46E979F4180E}" srcOrd="1" destOrd="0" presId="urn:microsoft.com/office/officeart/2005/8/layout/list1"/>
    <dgm:cxn modelId="{87A0D405-8C4E-449E-AAEF-5BE3AEE443D8}" type="presParOf" srcId="{960C73E2-E838-4298-807A-21EDFEC63441}" destId="{8862A2FF-B945-46F0-B47B-7E904E4C2063}" srcOrd="17" destOrd="0" presId="urn:microsoft.com/office/officeart/2005/8/layout/list1"/>
    <dgm:cxn modelId="{BBDF2606-8703-45B9-9E23-EC6B068A3503}" type="presParOf" srcId="{960C73E2-E838-4298-807A-21EDFEC63441}" destId="{F2A47C54-F317-4800-93B9-BF01ED203F2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5E7909-3B1D-46FF-B9F3-8593169527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CBE6B6-D6CF-4447-91B4-A566289B1303}">
      <dgm:prSet phldrT="[Текст]"/>
      <dgm:spPr/>
      <dgm:t>
        <a:bodyPr/>
        <a:lstStyle/>
        <a:p>
          <a:pPr rtl="0"/>
          <a:r>
            <a:rPr lang="ru-RU" dirty="0" smtClean="0"/>
            <a:t>Образование (диплом);</a:t>
          </a:r>
          <a:endParaRPr lang="ru-RU" dirty="0"/>
        </a:p>
      </dgm:t>
    </dgm:pt>
    <dgm:pt modelId="{BC35639A-D305-47D9-973F-3D0C5D535DA6}" type="parTrans" cxnId="{C99BC2AF-0D2A-41F1-8206-BCA5CEEA45B5}">
      <dgm:prSet/>
      <dgm:spPr/>
      <dgm:t>
        <a:bodyPr/>
        <a:lstStyle/>
        <a:p>
          <a:endParaRPr lang="ru-RU"/>
        </a:p>
      </dgm:t>
    </dgm:pt>
    <dgm:pt modelId="{B0E78257-251E-4B50-8C8B-D2720DCAC9FD}" type="sibTrans" cxnId="{C99BC2AF-0D2A-41F1-8206-BCA5CEEA45B5}">
      <dgm:prSet/>
      <dgm:spPr/>
      <dgm:t>
        <a:bodyPr/>
        <a:lstStyle/>
        <a:p>
          <a:endParaRPr lang="ru-RU"/>
        </a:p>
      </dgm:t>
    </dgm:pt>
    <dgm:pt modelId="{686D0651-39D0-4630-AE93-B02C3ADD95B0}">
      <dgm:prSet phldrT="[Текст]"/>
      <dgm:spPr/>
      <dgm:t>
        <a:bodyPr/>
        <a:lstStyle/>
        <a:p>
          <a:pPr rtl="0"/>
          <a:r>
            <a:rPr lang="ru-RU" dirty="0" smtClean="0"/>
            <a:t>трудовой и педагогический стаж;</a:t>
          </a:r>
          <a:endParaRPr lang="ru-RU" dirty="0"/>
        </a:p>
      </dgm:t>
    </dgm:pt>
    <dgm:pt modelId="{79948DBF-A22C-46AF-85A4-90CD76D942C5}" type="parTrans" cxnId="{2150DB4B-0E70-490D-B5DD-B38ECCE0BFDE}">
      <dgm:prSet/>
      <dgm:spPr/>
      <dgm:t>
        <a:bodyPr/>
        <a:lstStyle/>
        <a:p>
          <a:endParaRPr lang="ru-RU"/>
        </a:p>
      </dgm:t>
    </dgm:pt>
    <dgm:pt modelId="{ACF69D2A-89D0-4D2D-A965-9E2F5C5102A6}" type="sibTrans" cxnId="{2150DB4B-0E70-490D-B5DD-B38ECCE0BFDE}">
      <dgm:prSet/>
      <dgm:spPr/>
      <dgm:t>
        <a:bodyPr/>
        <a:lstStyle/>
        <a:p>
          <a:endParaRPr lang="ru-RU"/>
        </a:p>
      </dgm:t>
    </dgm:pt>
    <dgm:pt modelId="{6039E2B9-63E1-4DB3-909E-188588CFA558}">
      <dgm:prSet phldrT="[Текст]"/>
      <dgm:spPr/>
      <dgm:t>
        <a:bodyPr/>
        <a:lstStyle/>
        <a:p>
          <a:pPr rtl="0"/>
          <a:r>
            <a:rPr lang="ru-RU" dirty="0" smtClean="0"/>
            <a:t>повышение квалификации;</a:t>
          </a:r>
          <a:endParaRPr lang="ru-RU" dirty="0"/>
        </a:p>
      </dgm:t>
    </dgm:pt>
    <dgm:pt modelId="{1145CDD3-CE5A-4724-A143-CE416157B4E2}" type="parTrans" cxnId="{BD1A3B2D-88B9-482B-9327-7703FAC8CEFE}">
      <dgm:prSet/>
      <dgm:spPr/>
      <dgm:t>
        <a:bodyPr/>
        <a:lstStyle/>
        <a:p>
          <a:endParaRPr lang="ru-RU"/>
        </a:p>
      </dgm:t>
    </dgm:pt>
    <dgm:pt modelId="{68D32177-3203-404B-B62B-7B4DA079D3B9}" type="sibTrans" cxnId="{BD1A3B2D-88B9-482B-9327-7703FAC8CEFE}">
      <dgm:prSet/>
      <dgm:spPr/>
      <dgm:t>
        <a:bodyPr/>
        <a:lstStyle/>
        <a:p>
          <a:endParaRPr lang="ru-RU"/>
        </a:p>
      </dgm:t>
    </dgm:pt>
    <dgm:pt modelId="{91C8928C-28C0-4EAE-870D-49F2C9AEEC8E}">
      <dgm:prSet phldrT="[Текст]"/>
      <dgm:spPr/>
      <dgm:t>
        <a:bodyPr/>
        <a:lstStyle/>
        <a:p>
          <a:pPr rtl="0"/>
          <a:r>
            <a:rPr lang="ru-RU" dirty="0" smtClean="0"/>
            <a:t>дипломы различных конкурсов;</a:t>
          </a:r>
          <a:endParaRPr lang="ru-RU" dirty="0"/>
        </a:p>
      </dgm:t>
    </dgm:pt>
    <dgm:pt modelId="{D06CFB66-627A-464B-B353-562DBBA0A906}" type="parTrans" cxnId="{DCD6F5AA-4614-46CF-82FD-E292221E73BD}">
      <dgm:prSet/>
      <dgm:spPr/>
      <dgm:t>
        <a:bodyPr/>
        <a:lstStyle/>
        <a:p>
          <a:endParaRPr lang="ru-RU"/>
        </a:p>
      </dgm:t>
    </dgm:pt>
    <dgm:pt modelId="{DF9C38EF-EE0E-4E58-B1BC-3CBA5BABEBB6}" type="sibTrans" cxnId="{DCD6F5AA-4614-46CF-82FD-E292221E73BD}">
      <dgm:prSet/>
      <dgm:spPr/>
      <dgm:t>
        <a:bodyPr/>
        <a:lstStyle/>
        <a:p>
          <a:endParaRPr lang="ru-RU"/>
        </a:p>
      </dgm:t>
    </dgm:pt>
    <dgm:pt modelId="{F7EF3228-C8A6-4DA1-BFD6-32DF42B37E80}">
      <dgm:prSet phldrT="[Текст]"/>
      <dgm:spPr/>
      <dgm:t>
        <a:bodyPr/>
        <a:lstStyle/>
        <a:p>
          <a:pPr rtl="0"/>
          <a:r>
            <a:rPr lang="ru-RU" dirty="0" smtClean="0"/>
            <a:t>другие документы по усмотрению педагога.</a:t>
          </a:r>
          <a:endParaRPr lang="ru-RU" dirty="0"/>
        </a:p>
      </dgm:t>
    </dgm:pt>
    <dgm:pt modelId="{2A4CB8C5-BB6A-4BC0-BACB-F1321E2D2E2A}" type="parTrans" cxnId="{DBB4E773-7A0C-4EF2-8AA4-01783B8678CA}">
      <dgm:prSet/>
      <dgm:spPr/>
      <dgm:t>
        <a:bodyPr/>
        <a:lstStyle/>
        <a:p>
          <a:endParaRPr lang="ru-RU"/>
        </a:p>
      </dgm:t>
    </dgm:pt>
    <dgm:pt modelId="{F899EAA4-270A-48B5-93C6-13DD1D96AAAC}" type="sibTrans" cxnId="{DBB4E773-7A0C-4EF2-8AA4-01783B8678CA}">
      <dgm:prSet/>
      <dgm:spPr/>
      <dgm:t>
        <a:bodyPr/>
        <a:lstStyle/>
        <a:p>
          <a:endParaRPr lang="ru-RU"/>
        </a:p>
      </dgm:t>
    </dgm:pt>
    <dgm:pt modelId="{8FBCAA96-9D17-4BFA-BB42-EC4219AD6A42}" type="pres">
      <dgm:prSet presAssocID="{8F5E7909-3B1D-46FF-B9F3-8593169527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B34C77-A934-458A-9956-01894A86AAC8}" type="pres">
      <dgm:prSet presAssocID="{D2CBE6B6-D6CF-4447-91B4-A566289B130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C2AA0-189C-4AAD-9220-507ECD61E67F}" type="pres">
      <dgm:prSet presAssocID="{B0E78257-251E-4B50-8C8B-D2720DCAC9FD}" presName="spacer" presStyleCnt="0"/>
      <dgm:spPr/>
    </dgm:pt>
    <dgm:pt modelId="{EF622E68-57BC-4DF0-AB0C-C4622306DC6A}" type="pres">
      <dgm:prSet presAssocID="{686D0651-39D0-4630-AE93-B02C3ADD95B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9C213-70D0-47B6-AEED-3E9FA6F3771E}" type="pres">
      <dgm:prSet presAssocID="{ACF69D2A-89D0-4D2D-A965-9E2F5C5102A6}" presName="spacer" presStyleCnt="0"/>
      <dgm:spPr/>
    </dgm:pt>
    <dgm:pt modelId="{7A30B842-613D-4AED-9064-75D593B60B60}" type="pres">
      <dgm:prSet presAssocID="{6039E2B9-63E1-4DB3-909E-188588CFA55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F164E-EC85-4949-B652-56D517AF736D}" type="pres">
      <dgm:prSet presAssocID="{68D32177-3203-404B-B62B-7B4DA079D3B9}" presName="spacer" presStyleCnt="0"/>
      <dgm:spPr/>
    </dgm:pt>
    <dgm:pt modelId="{EEB12F72-F85C-42D9-97DE-BED9A4970EF7}" type="pres">
      <dgm:prSet presAssocID="{91C8928C-28C0-4EAE-870D-49F2C9AEEC8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5A2FC-478C-41F5-A192-9F1468A032AD}" type="pres">
      <dgm:prSet presAssocID="{DF9C38EF-EE0E-4E58-B1BC-3CBA5BABEBB6}" presName="spacer" presStyleCnt="0"/>
      <dgm:spPr/>
    </dgm:pt>
    <dgm:pt modelId="{D9BEDFE5-F5FE-41C1-A2BB-C475F7829093}" type="pres">
      <dgm:prSet presAssocID="{F7EF3228-C8A6-4DA1-BFD6-32DF42B37E8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9BC2AF-0D2A-41F1-8206-BCA5CEEA45B5}" srcId="{8F5E7909-3B1D-46FF-B9F3-859316952712}" destId="{D2CBE6B6-D6CF-4447-91B4-A566289B1303}" srcOrd="0" destOrd="0" parTransId="{BC35639A-D305-47D9-973F-3D0C5D535DA6}" sibTransId="{B0E78257-251E-4B50-8C8B-D2720DCAC9FD}"/>
    <dgm:cxn modelId="{78EE07F2-1C68-479C-BB03-119BA2446911}" type="presOf" srcId="{91C8928C-28C0-4EAE-870D-49F2C9AEEC8E}" destId="{EEB12F72-F85C-42D9-97DE-BED9A4970EF7}" srcOrd="0" destOrd="0" presId="urn:microsoft.com/office/officeart/2005/8/layout/vList2"/>
    <dgm:cxn modelId="{8C58EFB5-9049-4645-89C1-E539C6AB32F9}" type="presOf" srcId="{D2CBE6B6-D6CF-4447-91B4-A566289B1303}" destId="{B3B34C77-A934-458A-9956-01894A86AAC8}" srcOrd="0" destOrd="0" presId="urn:microsoft.com/office/officeart/2005/8/layout/vList2"/>
    <dgm:cxn modelId="{0355D908-0453-4168-92DC-0C11BA87A4F3}" type="presOf" srcId="{6039E2B9-63E1-4DB3-909E-188588CFA558}" destId="{7A30B842-613D-4AED-9064-75D593B60B60}" srcOrd="0" destOrd="0" presId="urn:microsoft.com/office/officeart/2005/8/layout/vList2"/>
    <dgm:cxn modelId="{7C0353DC-CE42-4F52-BE4C-96715A4DD255}" type="presOf" srcId="{F7EF3228-C8A6-4DA1-BFD6-32DF42B37E80}" destId="{D9BEDFE5-F5FE-41C1-A2BB-C475F7829093}" srcOrd="0" destOrd="0" presId="urn:microsoft.com/office/officeart/2005/8/layout/vList2"/>
    <dgm:cxn modelId="{5D945E3E-86E3-4310-8BE9-13976751B1AB}" type="presOf" srcId="{8F5E7909-3B1D-46FF-B9F3-859316952712}" destId="{8FBCAA96-9D17-4BFA-BB42-EC4219AD6A42}" srcOrd="0" destOrd="0" presId="urn:microsoft.com/office/officeart/2005/8/layout/vList2"/>
    <dgm:cxn modelId="{DCD6F5AA-4614-46CF-82FD-E292221E73BD}" srcId="{8F5E7909-3B1D-46FF-B9F3-859316952712}" destId="{91C8928C-28C0-4EAE-870D-49F2C9AEEC8E}" srcOrd="3" destOrd="0" parTransId="{D06CFB66-627A-464B-B353-562DBBA0A906}" sibTransId="{DF9C38EF-EE0E-4E58-B1BC-3CBA5BABEBB6}"/>
    <dgm:cxn modelId="{BD1A3B2D-88B9-482B-9327-7703FAC8CEFE}" srcId="{8F5E7909-3B1D-46FF-B9F3-859316952712}" destId="{6039E2B9-63E1-4DB3-909E-188588CFA558}" srcOrd="2" destOrd="0" parTransId="{1145CDD3-CE5A-4724-A143-CE416157B4E2}" sibTransId="{68D32177-3203-404B-B62B-7B4DA079D3B9}"/>
    <dgm:cxn modelId="{EF83048B-9B8B-4CFA-837C-73B015C71FBB}" type="presOf" srcId="{686D0651-39D0-4630-AE93-B02C3ADD95B0}" destId="{EF622E68-57BC-4DF0-AB0C-C4622306DC6A}" srcOrd="0" destOrd="0" presId="urn:microsoft.com/office/officeart/2005/8/layout/vList2"/>
    <dgm:cxn modelId="{2150DB4B-0E70-490D-B5DD-B38ECCE0BFDE}" srcId="{8F5E7909-3B1D-46FF-B9F3-859316952712}" destId="{686D0651-39D0-4630-AE93-B02C3ADD95B0}" srcOrd="1" destOrd="0" parTransId="{79948DBF-A22C-46AF-85A4-90CD76D942C5}" sibTransId="{ACF69D2A-89D0-4D2D-A965-9E2F5C5102A6}"/>
    <dgm:cxn modelId="{DBB4E773-7A0C-4EF2-8AA4-01783B8678CA}" srcId="{8F5E7909-3B1D-46FF-B9F3-859316952712}" destId="{F7EF3228-C8A6-4DA1-BFD6-32DF42B37E80}" srcOrd="4" destOrd="0" parTransId="{2A4CB8C5-BB6A-4BC0-BACB-F1321E2D2E2A}" sibTransId="{F899EAA4-270A-48B5-93C6-13DD1D96AAAC}"/>
    <dgm:cxn modelId="{03BE8C6A-B0FB-49A3-A5C8-7089CD7A3EDF}" type="presParOf" srcId="{8FBCAA96-9D17-4BFA-BB42-EC4219AD6A42}" destId="{B3B34C77-A934-458A-9956-01894A86AAC8}" srcOrd="0" destOrd="0" presId="urn:microsoft.com/office/officeart/2005/8/layout/vList2"/>
    <dgm:cxn modelId="{48E73D68-9E69-4385-8914-B8FD8F570D7F}" type="presParOf" srcId="{8FBCAA96-9D17-4BFA-BB42-EC4219AD6A42}" destId="{959C2AA0-189C-4AAD-9220-507ECD61E67F}" srcOrd="1" destOrd="0" presId="urn:microsoft.com/office/officeart/2005/8/layout/vList2"/>
    <dgm:cxn modelId="{D1A233CF-803B-4BC4-A508-5910C7A50652}" type="presParOf" srcId="{8FBCAA96-9D17-4BFA-BB42-EC4219AD6A42}" destId="{EF622E68-57BC-4DF0-AB0C-C4622306DC6A}" srcOrd="2" destOrd="0" presId="urn:microsoft.com/office/officeart/2005/8/layout/vList2"/>
    <dgm:cxn modelId="{9C41868E-0078-4D6D-8C90-AA2194E68A34}" type="presParOf" srcId="{8FBCAA96-9D17-4BFA-BB42-EC4219AD6A42}" destId="{CD89C213-70D0-47B6-AEED-3E9FA6F3771E}" srcOrd="3" destOrd="0" presId="urn:microsoft.com/office/officeart/2005/8/layout/vList2"/>
    <dgm:cxn modelId="{71B407C1-9326-45A7-88F1-EE2FD1336218}" type="presParOf" srcId="{8FBCAA96-9D17-4BFA-BB42-EC4219AD6A42}" destId="{7A30B842-613D-4AED-9064-75D593B60B60}" srcOrd="4" destOrd="0" presId="urn:microsoft.com/office/officeart/2005/8/layout/vList2"/>
    <dgm:cxn modelId="{A19340C4-7361-4EA3-803B-3177834841DE}" type="presParOf" srcId="{8FBCAA96-9D17-4BFA-BB42-EC4219AD6A42}" destId="{5C9F164E-EC85-4949-B652-56D517AF736D}" srcOrd="5" destOrd="0" presId="urn:microsoft.com/office/officeart/2005/8/layout/vList2"/>
    <dgm:cxn modelId="{F16E9E9A-1AE3-4EB5-A1ED-A4D338071A9E}" type="presParOf" srcId="{8FBCAA96-9D17-4BFA-BB42-EC4219AD6A42}" destId="{EEB12F72-F85C-42D9-97DE-BED9A4970EF7}" srcOrd="6" destOrd="0" presId="urn:microsoft.com/office/officeart/2005/8/layout/vList2"/>
    <dgm:cxn modelId="{1A6377CA-4818-4DCB-832F-83A28B3C20C6}" type="presParOf" srcId="{8FBCAA96-9D17-4BFA-BB42-EC4219AD6A42}" destId="{9555A2FC-478C-41F5-A192-9F1468A032AD}" srcOrd="7" destOrd="0" presId="urn:microsoft.com/office/officeart/2005/8/layout/vList2"/>
    <dgm:cxn modelId="{71C77C79-ED1C-4D04-8D9C-6E4BE498EB5F}" type="presParOf" srcId="{8FBCAA96-9D17-4BFA-BB42-EC4219AD6A42}" destId="{D9BEDFE5-F5FE-41C1-A2BB-C475F782909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229576-67F0-407F-B41B-329FA642F8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7F9B69-D9C5-4059-A102-D89EC8451512}">
      <dgm:prSet phldrT="[Текст]" custT="1"/>
      <dgm:spPr/>
      <dgm:t>
        <a:bodyPr/>
        <a:lstStyle/>
        <a:p>
          <a:pPr rtl="0"/>
          <a:r>
            <a:rPr lang="ru-RU" sz="1600" dirty="0" smtClean="0"/>
            <a:t>материалы с результатами освоения детьми реализуемой программы;</a:t>
          </a:r>
          <a:endParaRPr lang="ru-RU" sz="1600" dirty="0"/>
        </a:p>
      </dgm:t>
    </dgm:pt>
    <dgm:pt modelId="{57DE7E23-AFB1-4C62-A9D1-521D5B820A40}" type="parTrans" cxnId="{174CAA0D-A352-4F05-B20A-03C4E4825C50}">
      <dgm:prSet/>
      <dgm:spPr/>
      <dgm:t>
        <a:bodyPr/>
        <a:lstStyle/>
        <a:p>
          <a:endParaRPr lang="ru-RU"/>
        </a:p>
      </dgm:t>
    </dgm:pt>
    <dgm:pt modelId="{1C203620-2E01-4429-A3A3-BDE812AEB793}" type="sibTrans" cxnId="{174CAA0D-A352-4F05-B20A-03C4E4825C50}">
      <dgm:prSet/>
      <dgm:spPr/>
      <dgm:t>
        <a:bodyPr/>
        <a:lstStyle/>
        <a:p>
          <a:endParaRPr lang="ru-RU"/>
        </a:p>
      </dgm:t>
    </dgm:pt>
    <dgm:pt modelId="{8A8DD892-7CAB-47A6-95A4-5213610CAC46}">
      <dgm:prSet phldrT="[Текст]" custT="1"/>
      <dgm:spPr/>
      <dgm:t>
        <a:bodyPr/>
        <a:lstStyle/>
        <a:p>
          <a:pPr rtl="0"/>
          <a:r>
            <a:rPr lang="ru-RU" sz="1600" dirty="0" smtClean="0"/>
            <a:t>сравнительный анализ деятельности педагога за три года на основании результатов педагогической диагностики;</a:t>
          </a:r>
          <a:endParaRPr lang="ru-RU" sz="1600" dirty="0"/>
        </a:p>
      </dgm:t>
    </dgm:pt>
    <dgm:pt modelId="{941FBA30-9B42-4011-9A17-3399AF285E97}" type="parTrans" cxnId="{D95A7390-A7F6-4727-88B9-FD5E73DCA288}">
      <dgm:prSet/>
      <dgm:spPr/>
      <dgm:t>
        <a:bodyPr/>
        <a:lstStyle/>
        <a:p>
          <a:endParaRPr lang="ru-RU"/>
        </a:p>
      </dgm:t>
    </dgm:pt>
    <dgm:pt modelId="{8811508A-186D-43CB-9E8A-1E347C1745BB}" type="sibTrans" cxnId="{D95A7390-A7F6-4727-88B9-FD5E73DCA288}">
      <dgm:prSet/>
      <dgm:spPr/>
      <dgm:t>
        <a:bodyPr/>
        <a:lstStyle/>
        <a:p>
          <a:endParaRPr lang="ru-RU"/>
        </a:p>
      </dgm:t>
    </dgm:pt>
    <dgm:pt modelId="{EC2A3B30-09FE-42B2-86B0-E22405E1394E}">
      <dgm:prSet phldrT="[Текст]" custT="1"/>
      <dgm:spPr/>
      <dgm:t>
        <a:bodyPr/>
        <a:lstStyle/>
        <a:p>
          <a:pPr rtl="0"/>
          <a:r>
            <a:rPr lang="ru-RU" sz="1600" dirty="0" smtClean="0"/>
            <a:t>анализ результатов обучения воспитанников.</a:t>
          </a:r>
          <a:endParaRPr lang="ru-RU" sz="1600" dirty="0"/>
        </a:p>
      </dgm:t>
    </dgm:pt>
    <dgm:pt modelId="{D6EFF1FA-4F32-4E50-9577-B5451A97E798}" type="parTrans" cxnId="{38F08F07-2A62-41FE-9EF1-0B36652DE1C2}">
      <dgm:prSet/>
      <dgm:spPr/>
      <dgm:t>
        <a:bodyPr/>
        <a:lstStyle/>
        <a:p>
          <a:endParaRPr lang="ru-RU"/>
        </a:p>
      </dgm:t>
    </dgm:pt>
    <dgm:pt modelId="{2BDED3FA-5E09-4A95-9A2B-2B5D07B5E12E}" type="sibTrans" cxnId="{38F08F07-2A62-41FE-9EF1-0B36652DE1C2}">
      <dgm:prSet/>
      <dgm:spPr/>
      <dgm:t>
        <a:bodyPr/>
        <a:lstStyle/>
        <a:p>
          <a:endParaRPr lang="ru-RU"/>
        </a:p>
      </dgm:t>
    </dgm:pt>
    <dgm:pt modelId="{6E9B723F-35BF-41CE-B31B-0A6B817AB9FA}" type="pres">
      <dgm:prSet presAssocID="{0B229576-67F0-407F-B41B-329FA642F8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22559-1C28-44C9-BBD6-B6ADE14D4455}" type="pres">
      <dgm:prSet presAssocID="{7D7F9B69-D9C5-4059-A102-D89EC8451512}" presName="parentLin" presStyleCnt="0"/>
      <dgm:spPr/>
    </dgm:pt>
    <dgm:pt modelId="{947F8444-4057-4528-80EE-66B595FA782C}" type="pres">
      <dgm:prSet presAssocID="{7D7F9B69-D9C5-4059-A102-D89EC845151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BEDB070-FA01-4CC2-A4AA-E232D299A940}" type="pres">
      <dgm:prSet presAssocID="{7D7F9B69-D9C5-4059-A102-D89EC8451512}" presName="parentText" presStyleLbl="node1" presStyleIdx="0" presStyleCnt="3" custScaleX="100982" custScaleY="3747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AAE37-BABA-4092-A804-EFEE973FFE22}" type="pres">
      <dgm:prSet presAssocID="{7D7F9B69-D9C5-4059-A102-D89EC8451512}" presName="negativeSpace" presStyleCnt="0"/>
      <dgm:spPr/>
    </dgm:pt>
    <dgm:pt modelId="{4D911087-B146-4DF3-9669-516C55FEFD7E}" type="pres">
      <dgm:prSet presAssocID="{7D7F9B69-D9C5-4059-A102-D89EC8451512}" presName="childText" presStyleLbl="conFgAcc1" presStyleIdx="0" presStyleCnt="3">
        <dgm:presLayoutVars>
          <dgm:bulletEnabled val="1"/>
        </dgm:presLayoutVars>
      </dgm:prSet>
      <dgm:spPr/>
    </dgm:pt>
    <dgm:pt modelId="{AD65F5EB-E8CD-451A-B137-2BAC3C3C4B00}" type="pres">
      <dgm:prSet presAssocID="{1C203620-2E01-4429-A3A3-BDE812AEB793}" presName="spaceBetweenRectangles" presStyleCnt="0"/>
      <dgm:spPr/>
    </dgm:pt>
    <dgm:pt modelId="{0BD2F969-1067-454D-99DF-3535638FAE2F}" type="pres">
      <dgm:prSet presAssocID="{8A8DD892-7CAB-47A6-95A4-5213610CAC46}" presName="parentLin" presStyleCnt="0"/>
      <dgm:spPr/>
    </dgm:pt>
    <dgm:pt modelId="{026B097D-AFBE-4CCF-A24D-906A5498B28D}" type="pres">
      <dgm:prSet presAssocID="{8A8DD892-7CAB-47A6-95A4-5213610CAC4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B40587C-83D9-4699-8308-5C7FD66FE4E2}" type="pres">
      <dgm:prSet presAssocID="{8A8DD892-7CAB-47A6-95A4-5213610CAC46}" presName="parentText" presStyleLbl="node1" presStyleIdx="1" presStyleCnt="3" custScaleX="100553" custScaleY="3488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A44BB-4FFC-4A7D-A219-09BCA393B897}" type="pres">
      <dgm:prSet presAssocID="{8A8DD892-7CAB-47A6-95A4-5213610CAC46}" presName="negativeSpace" presStyleCnt="0"/>
      <dgm:spPr/>
    </dgm:pt>
    <dgm:pt modelId="{CED76821-9994-45CD-ACFE-81A103BBF3B6}" type="pres">
      <dgm:prSet presAssocID="{8A8DD892-7CAB-47A6-95A4-5213610CAC46}" presName="childText" presStyleLbl="conFgAcc1" presStyleIdx="1" presStyleCnt="3">
        <dgm:presLayoutVars>
          <dgm:bulletEnabled val="1"/>
        </dgm:presLayoutVars>
      </dgm:prSet>
      <dgm:spPr/>
    </dgm:pt>
    <dgm:pt modelId="{A7171F53-97CA-4E43-81F2-D2CA499D5068}" type="pres">
      <dgm:prSet presAssocID="{8811508A-186D-43CB-9E8A-1E347C1745BB}" presName="spaceBetweenRectangles" presStyleCnt="0"/>
      <dgm:spPr/>
    </dgm:pt>
    <dgm:pt modelId="{F9B0CC20-7D4C-4A24-8ED5-702FC877B873}" type="pres">
      <dgm:prSet presAssocID="{EC2A3B30-09FE-42B2-86B0-E22405E1394E}" presName="parentLin" presStyleCnt="0"/>
      <dgm:spPr/>
    </dgm:pt>
    <dgm:pt modelId="{E7B077E7-CA66-4D51-9236-55D09CC50BD1}" type="pres">
      <dgm:prSet presAssocID="{EC2A3B30-09FE-42B2-86B0-E22405E1394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E5B302B-72D9-4206-B7ED-361B21368903}" type="pres">
      <dgm:prSet presAssocID="{EC2A3B30-09FE-42B2-86B0-E22405E1394E}" presName="parentText" presStyleLbl="node1" presStyleIdx="2" presStyleCnt="3" custScaleX="100766" custScaleY="323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C1AF7-B920-41A8-9C28-3A36D5184DA0}" type="pres">
      <dgm:prSet presAssocID="{EC2A3B30-09FE-42B2-86B0-E22405E1394E}" presName="negativeSpace" presStyleCnt="0"/>
      <dgm:spPr/>
    </dgm:pt>
    <dgm:pt modelId="{941F026C-C468-4F22-89F6-6FA345FB3E49}" type="pres">
      <dgm:prSet presAssocID="{EC2A3B30-09FE-42B2-86B0-E22405E1394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5A7390-A7F6-4727-88B9-FD5E73DCA288}" srcId="{0B229576-67F0-407F-B41B-329FA642F8A7}" destId="{8A8DD892-7CAB-47A6-95A4-5213610CAC46}" srcOrd="1" destOrd="0" parTransId="{941FBA30-9B42-4011-9A17-3399AF285E97}" sibTransId="{8811508A-186D-43CB-9E8A-1E347C1745BB}"/>
    <dgm:cxn modelId="{174CAA0D-A352-4F05-B20A-03C4E4825C50}" srcId="{0B229576-67F0-407F-B41B-329FA642F8A7}" destId="{7D7F9B69-D9C5-4059-A102-D89EC8451512}" srcOrd="0" destOrd="0" parTransId="{57DE7E23-AFB1-4C62-A9D1-521D5B820A40}" sibTransId="{1C203620-2E01-4429-A3A3-BDE812AEB793}"/>
    <dgm:cxn modelId="{341C922E-817F-4389-AC5D-1B91218E8D59}" type="presOf" srcId="{8A8DD892-7CAB-47A6-95A4-5213610CAC46}" destId="{2B40587C-83D9-4699-8308-5C7FD66FE4E2}" srcOrd="1" destOrd="0" presId="urn:microsoft.com/office/officeart/2005/8/layout/list1"/>
    <dgm:cxn modelId="{D0CDE673-2158-42BA-9CD6-9E9ABD7532D3}" type="presOf" srcId="{EC2A3B30-09FE-42B2-86B0-E22405E1394E}" destId="{0E5B302B-72D9-4206-B7ED-361B21368903}" srcOrd="1" destOrd="0" presId="urn:microsoft.com/office/officeart/2005/8/layout/list1"/>
    <dgm:cxn modelId="{38F08F07-2A62-41FE-9EF1-0B36652DE1C2}" srcId="{0B229576-67F0-407F-B41B-329FA642F8A7}" destId="{EC2A3B30-09FE-42B2-86B0-E22405E1394E}" srcOrd="2" destOrd="0" parTransId="{D6EFF1FA-4F32-4E50-9577-B5451A97E798}" sibTransId="{2BDED3FA-5E09-4A95-9A2B-2B5D07B5E12E}"/>
    <dgm:cxn modelId="{3845A88B-D024-4BE6-A106-B2D71E3CBF9F}" type="presOf" srcId="{0B229576-67F0-407F-B41B-329FA642F8A7}" destId="{6E9B723F-35BF-41CE-B31B-0A6B817AB9FA}" srcOrd="0" destOrd="0" presId="urn:microsoft.com/office/officeart/2005/8/layout/list1"/>
    <dgm:cxn modelId="{5EDF7295-23D2-4C0C-84D8-BC4D063739F0}" type="presOf" srcId="{EC2A3B30-09FE-42B2-86B0-E22405E1394E}" destId="{E7B077E7-CA66-4D51-9236-55D09CC50BD1}" srcOrd="0" destOrd="0" presId="urn:microsoft.com/office/officeart/2005/8/layout/list1"/>
    <dgm:cxn modelId="{9DF8DF2A-B6AD-4665-A549-FECF1F153B26}" type="presOf" srcId="{7D7F9B69-D9C5-4059-A102-D89EC8451512}" destId="{947F8444-4057-4528-80EE-66B595FA782C}" srcOrd="0" destOrd="0" presId="urn:microsoft.com/office/officeart/2005/8/layout/list1"/>
    <dgm:cxn modelId="{46C63E85-CBD0-4041-AF45-6EA49BCC56A3}" type="presOf" srcId="{8A8DD892-7CAB-47A6-95A4-5213610CAC46}" destId="{026B097D-AFBE-4CCF-A24D-906A5498B28D}" srcOrd="0" destOrd="0" presId="urn:microsoft.com/office/officeart/2005/8/layout/list1"/>
    <dgm:cxn modelId="{F02E8C9F-4B2C-4A21-9265-021314B26449}" type="presOf" srcId="{7D7F9B69-D9C5-4059-A102-D89EC8451512}" destId="{4BEDB070-FA01-4CC2-A4AA-E232D299A940}" srcOrd="1" destOrd="0" presId="urn:microsoft.com/office/officeart/2005/8/layout/list1"/>
    <dgm:cxn modelId="{AD27E0EF-FF93-4648-8F3C-9883B6BCD4FC}" type="presParOf" srcId="{6E9B723F-35BF-41CE-B31B-0A6B817AB9FA}" destId="{C4122559-1C28-44C9-BBD6-B6ADE14D4455}" srcOrd="0" destOrd="0" presId="urn:microsoft.com/office/officeart/2005/8/layout/list1"/>
    <dgm:cxn modelId="{63BF77DB-3570-4734-A574-B6D46D32DFA2}" type="presParOf" srcId="{C4122559-1C28-44C9-BBD6-B6ADE14D4455}" destId="{947F8444-4057-4528-80EE-66B595FA782C}" srcOrd="0" destOrd="0" presId="urn:microsoft.com/office/officeart/2005/8/layout/list1"/>
    <dgm:cxn modelId="{F6CFB0AB-FB9F-45E3-A9D1-A120780F6A16}" type="presParOf" srcId="{C4122559-1C28-44C9-BBD6-B6ADE14D4455}" destId="{4BEDB070-FA01-4CC2-A4AA-E232D299A940}" srcOrd="1" destOrd="0" presId="urn:microsoft.com/office/officeart/2005/8/layout/list1"/>
    <dgm:cxn modelId="{3164C9B6-151C-437A-BCFF-0E74D5F1D35F}" type="presParOf" srcId="{6E9B723F-35BF-41CE-B31B-0A6B817AB9FA}" destId="{2F4AAE37-BABA-4092-A804-EFEE973FFE22}" srcOrd="1" destOrd="0" presId="urn:microsoft.com/office/officeart/2005/8/layout/list1"/>
    <dgm:cxn modelId="{50EAFE80-EDF3-4788-9E2B-668227A0B1A0}" type="presParOf" srcId="{6E9B723F-35BF-41CE-B31B-0A6B817AB9FA}" destId="{4D911087-B146-4DF3-9669-516C55FEFD7E}" srcOrd="2" destOrd="0" presId="urn:microsoft.com/office/officeart/2005/8/layout/list1"/>
    <dgm:cxn modelId="{39627F93-DEB8-4BDC-8957-65A960C783B1}" type="presParOf" srcId="{6E9B723F-35BF-41CE-B31B-0A6B817AB9FA}" destId="{AD65F5EB-E8CD-451A-B137-2BAC3C3C4B00}" srcOrd="3" destOrd="0" presId="urn:microsoft.com/office/officeart/2005/8/layout/list1"/>
    <dgm:cxn modelId="{71125187-D6EB-4075-BEF5-4733CC4DDF05}" type="presParOf" srcId="{6E9B723F-35BF-41CE-B31B-0A6B817AB9FA}" destId="{0BD2F969-1067-454D-99DF-3535638FAE2F}" srcOrd="4" destOrd="0" presId="urn:microsoft.com/office/officeart/2005/8/layout/list1"/>
    <dgm:cxn modelId="{B9026BA9-D209-4B3F-8263-F4F9289DEECF}" type="presParOf" srcId="{0BD2F969-1067-454D-99DF-3535638FAE2F}" destId="{026B097D-AFBE-4CCF-A24D-906A5498B28D}" srcOrd="0" destOrd="0" presId="urn:microsoft.com/office/officeart/2005/8/layout/list1"/>
    <dgm:cxn modelId="{74A3FD17-DB93-4130-BE8B-D3A752B71066}" type="presParOf" srcId="{0BD2F969-1067-454D-99DF-3535638FAE2F}" destId="{2B40587C-83D9-4699-8308-5C7FD66FE4E2}" srcOrd="1" destOrd="0" presId="urn:microsoft.com/office/officeart/2005/8/layout/list1"/>
    <dgm:cxn modelId="{D95A34DE-7CCD-4BFE-B3DF-9EFE06C4563C}" type="presParOf" srcId="{6E9B723F-35BF-41CE-B31B-0A6B817AB9FA}" destId="{A92A44BB-4FFC-4A7D-A219-09BCA393B897}" srcOrd="5" destOrd="0" presId="urn:microsoft.com/office/officeart/2005/8/layout/list1"/>
    <dgm:cxn modelId="{82CAA3EF-6F24-4E0F-BD03-79439654170F}" type="presParOf" srcId="{6E9B723F-35BF-41CE-B31B-0A6B817AB9FA}" destId="{CED76821-9994-45CD-ACFE-81A103BBF3B6}" srcOrd="6" destOrd="0" presId="urn:microsoft.com/office/officeart/2005/8/layout/list1"/>
    <dgm:cxn modelId="{8A049AC8-78B4-4131-A593-2E86A9305F16}" type="presParOf" srcId="{6E9B723F-35BF-41CE-B31B-0A6B817AB9FA}" destId="{A7171F53-97CA-4E43-81F2-D2CA499D5068}" srcOrd="7" destOrd="0" presId="urn:microsoft.com/office/officeart/2005/8/layout/list1"/>
    <dgm:cxn modelId="{74845F50-41F5-4060-9416-F2D237511DF1}" type="presParOf" srcId="{6E9B723F-35BF-41CE-B31B-0A6B817AB9FA}" destId="{F9B0CC20-7D4C-4A24-8ED5-702FC877B873}" srcOrd="8" destOrd="0" presId="urn:microsoft.com/office/officeart/2005/8/layout/list1"/>
    <dgm:cxn modelId="{99016263-404C-4F68-9A24-76CAC0854730}" type="presParOf" srcId="{F9B0CC20-7D4C-4A24-8ED5-702FC877B873}" destId="{E7B077E7-CA66-4D51-9236-55D09CC50BD1}" srcOrd="0" destOrd="0" presId="urn:microsoft.com/office/officeart/2005/8/layout/list1"/>
    <dgm:cxn modelId="{6CBD6A8F-00C6-4866-AB76-7747A97F29A8}" type="presParOf" srcId="{F9B0CC20-7D4C-4A24-8ED5-702FC877B873}" destId="{0E5B302B-72D9-4206-B7ED-361B21368903}" srcOrd="1" destOrd="0" presId="urn:microsoft.com/office/officeart/2005/8/layout/list1"/>
    <dgm:cxn modelId="{47282DA5-71C5-4FC6-978A-C4178DFFD419}" type="presParOf" srcId="{6E9B723F-35BF-41CE-B31B-0A6B817AB9FA}" destId="{BF5C1AF7-B920-41A8-9C28-3A36D5184DA0}" srcOrd="9" destOrd="0" presId="urn:microsoft.com/office/officeart/2005/8/layout/list1"/>
    <dgm:cxn modelId="{B45F73DD-95DC-4149-BB78-5DB470188E6B}" type="presParOf" srcId="{6E9B723F-35BF-41CE-B31B-0A6B817AB9FA}" destId="{941F026C-C468-4F22-89F6-6FA345FB3E4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FB0180-8C4F-4AD3-AE2F-7632A513F5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BBD073-721C-49C9-B3D4-2D5D1B14146D}">
      <dgm:prSet phldrT="[Текст]"/>
      <dgm:spPr/>
      <dgm:t>
        <a:bodyPr/>
        <a:lstStyle/>
        <a:p>
          <a:pPr rtl="0"/>
          <a:r>
            <a:rPr lang="ru-RU" dirty="0" smtClean="0"/>
            <a:t>Технологии, используемые педагогом;</a:t>
          </a:r>
          <a:endParaRPr lang="ru-RU" dirty="0"/>
        </a:p>
      </dgm:t>
    </dgm:pt>
    <dgm:pt modelId="{44F2CFC2-EB18-4DA6-8945-68D6AA44653D}" type="parTrans" cxnId="{2E2998CF-DFFB-45D4-9DF5-C251C49B6F7E}">
      <dgm:prSet/>
      <dgm:spPr/>
      <dgm:t>
        <a:bodyPr/>
        <a:lstStyle/>
        <a:p>
          <a:endParaRPr lang="ru-RU"/>
        </a:p>
      </dgm:t>
    </dgm:pt>
    <dgm:pt modelId="{FF49BBB7-524B-4AC2-B08B-55E21F94FAA8}" type="sibTrans" cxnId="{2E2998CF-DFFB-45D4-9DF5-C251C49B6F7E}">
      <dgm:prSet/>
      <dgm:spPr/>
      <dgm:t>
        <a:bodyPr/>
        <a:lstStyle/>
        <a:p>
          <a:endParaRPr lang="ru-RU"/>
        </a:p>
      </dgm:t>
    </dgm:pt>
    <dgm:pt modelId="{6141EC7E-B54F-4208-BF0C-8DDB90A6F201}">
      <dgm:prSet phldrT="[Текст]"/>
      <dgm:spPr/>
      <dgm:t>
        <a:bodyPr/>
        <a:lstStyle/>
        <a:p>
          <a:pPr rtl="0"/>
          <a:r>
            <a:rPr lang="ru-RU" dirty="0" smtClean="0"/>
            <a:t>Авторские программы, методические разработки;</a:t>
          </a:r>
          <a:endParaRPr lang="ru-RU" dirty="0"/>
        </a:p>
      </dgm:t>
    </dgm:pt>
    <dgm:pt modelId="{43835D52-CCFB-470A-9EB9-A40EF34B0E1C}" type="parTrans" cxnId="{918591E1-C76D-4E37-8F32-A046729C6713}">
      <dgm:prSet/>
      <dgm:spPr/>
      <dgm:t>
        <a:bodyPr/>
        <a:lstStyle/>
        <a:p>
          <a:endParaRPr lang="ru-RU"/>
        </a:p>
      </dgm:t>
    </dgm:pt>
    <dgm:pt modelId="{EF426093-D5B5-4923-8F1D-D612A48D9A2C}" type="sibTrans" cxnId="{918591E1-C76D-4E37-8F32-A046729C6713}">
      <dgm:prSet/>
      <dgm:spPr/>
      <dgm:t>
        <a:bodyPr/>
        <a:lstStyle/>
        <a:p>
          <a:endParaRPr lang="ru-RU"/>
        </a:p>
      </dgm:t>
    </dgm:pt>
    <dgm:pt modelId="{2F03E21A-C7C6-4E8B-9831-C2C0B302A61A}">
      <dgm:prSet phldrT="[Текст]"/>
      <dgm:spPr/>
      <dgm:t>
        <a:bodyPr/>
        <a:lstStyle/>
        <a:p>
          <a:pPr rtl="0"/>
          <a:r>
            <a:rPr lang="ru-RU" dirty="0" smtClean="0"/>
            <a:t>Творческие отчеты, рефераты, доклады, статьи.</a:t>
          </a:r>
          <a:endParaRPr lang="ru-RU" dirty="0"/>
        </a:p>
      </dgm:t>
    </dgm:pt>
    <dgm:pt modelId="{7B6C55CC-9DE4-4067-8EEF-E30287EF2E61}" type="parTrans" cxnId="{5BA02AA1-5152-4764-8693-CE813DB06FF4}">
      <dgm:prSet/>
      <dgm:spPr/>
      <dgm:t>
        <a:bodyPr/>
        <a:lstStyle/>
        <a:p>
          <a:endParaRPr lang="ru-RU"/>
        </a:p>
      </dgm:t>
    </dgm:pt>
    <dgm:pt modelId="{9B400CA2-2046-467D-9B33-931F17A5914C}" type="sibTrans" cxnId="{5BA02AA1-5152-4764-8693-CE813DB06FF4}">
      <dgm:prSet/>
      <dgm:spPr/>
      <dgm:t>
        <a:bodyPr/>
        <a:lstStyle/>
        <a:p>
          <a:endParaRPr lang="ru-RU"/>
        </a:p>
      </dgm:t>
    </dgm:pt>
    <dgm:pt modelId="{BBD23E4C-4911-4590-AC40-C3725341A478}" type="pres">
      <dgm:prSet presAssocID="{6BFB0180-8C4F-4AD3-AE2F-7632A513F5A7}" presName="linear" presStyleCnt="0">
        <dgm:presLayoutVars>
          <dgm:dir/>
          <dgm:animLvl val="lvl"/>
          <dgm:resizeHandles val="exact"/>
        </dgm:presLayoutVars>
      </dgm:prSet>
      <dgm:spPr/>
    </dgm:pt>
    <dgm:pt modelId="{6CB42CF5-0FCA-47FA-8EAA-C9E422AE1DFD}" type="pres">
      <dgm:prSet presAssocID="{54BBD073-721C-49C9-B3D4-2D5D1B14146D}" presName="parentLin" presStyleCnt="0"/>
      <dgm:spPr/>
    </dgm:pt>
    <dgm:pt modelId="{6B81D075-0A43-4A3E-800D-E7025A8F5730}" type="pres">
      <dgm:prSet presAssocID="{54BBD073-721C-49C9-B3D4-2D5D1B14146D}" presName="parentLeftMargin" presStyleLbl="node1" presStyleIdx="0" presStyleCnt="3"/>
      <dgm:spPr/>
    </dgm:pt>
    <dgm:pt modelId="{B572C8F1-0CBF-4FD8-B992-955971DE0871}" type="pres">
      <dgm:prSet presAssocID="{54BBD073-721C-49C9-B3D4-2D5D1B14146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F8B2C-4702-4C22-BE0A-75CEB5082459}" type="pres">
      <dgm:prSet presAssocID="{54BBD073-721C-49C9-B3D4-2D5D1B14146D}" presName="negativeSpace" presStyleCnt="0"/>
      <dgm:spPr/>
    </dgm:pt>
    <dgm:pt modelId="{D63F8432-76C1-41F7-83A9-8148C69171B6}" type="pres">
      <dgm:prSet presAssocID="{54BBD073-721C-49C9-B3D4-2D5D1B14146D}" presName="childText" presStyleLbl="conFgAcc1" presStyleIdx="0" presStyleCnt="3">
        <dgm:presLayoutVars>
          <dgm:bulletEnabled val="1"/>
        </dgm:presLayoutVars>
      </dgm:prSet>
      <dgm:spPr/>
    </dgm:pt>
    <dgm:pt modelId="{E0FBB91F-87AF-4B88-951A-32A80461EB1D}" type="pres">
      <dgm:prSet presAssocID="{FF49BBB7-524B-4AC2-B08B-55E21F94FAA8}" presName="spaceBetweenRectangles" presStyleCnt="0"/>
      <dgm:spPr/>
    </dgm:pt>
    <dgm:pt modelId="{67514AFB-D5A2-4ACA-9219-DCF61D676DBE}" type="pres">
      <dgm:prSet presAssocID="{6141EC7E-B54F-4208-BF0C-8DDB90A6F201}" presName="parentLin" presStyleCnt="0"/>
      <dgm:spPr/>
    </dgm:pt>
    <dgm:pt modelId="{A9D9E49D-DAD5-4698-A158-E1D4803642CF}" type="pres">
      <dgm:prSet presAssocID="{6141EC7E-B54F-4208-BF0C-8DDB90A6F201}" presName="parentLeftMargin" presStyleLbl="node1" presStyleIdx="0" presStyleCnt="3"/>
      <dgm:spPr/>
    </dgm:pt>
    <dgm:pt modelId="{3B4BB6C2-E98A-4F18-8A6C-65EE94F192FB}" type="pres">
      <dgm:prSet presAssocID="{6141EC7E-B54F-4208-BF0C-8DDB90A6F2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271D8-C92F-4CD1-8770-69158B0F6436}" type="pres">
      <dgm:prSet presAssocID="{6141EC7E-B54F-4208-BF0C-8DDB90A6F201}" presName="negativeSpace" presStyleCnt="0"/>
      <dgm:spPr/>
    </dgm:pt>
    <dgm:pt modelId="{6BE216E6-3A85-4CFC-8A0B-2F8E8DB37B61}" type="pres">
      <dgm:prSet presAssocID="{6141EC7E-B54F-4208-BF0C-8DDB90A6F201}" presName="childText" presStyleLbl="conFgAcc1" presStyleIdx="1" presStyleCnt="3">
        <dgm:presLayoutVars>
          <dgm:bulletEnabled val="1"/>
        </dgm:presLayoutVars>
      </dgm:prSet>
      <dgm:spPr/>
    </dgm:pt>
    <dgm:pt modelId="{261716C4-F0AF-4EC4-853C-4CE29EFAA388}" type="pres">
      <dgm:prSet presAssocID="{EF426093-D5B5-4923-8F1D-D612A48D9A2C}" presName="spaceBetweenRectangles" presStyleCnt="0"/>
      <dgm:spPr/>
    </dgm:pt>
    <dgm:pt modelId="{AFEA9103-85D8-4CDE-8760-39FD19D5B8D7}" type="pres">
      <dgm:prSet presAssocID="{2F03E21A-C7C6-4E8B-9831-C2C0B302A61A}" presName="parentLin" presStyleCnt="0"/>
      <dgm:spPr/>
    </dgm:pt>
    <dgm:pt modelId="{CE41FEC3-2513-47D8-B703-148944974A56}" type="pres">
      <dgm:prSet presAssocID="{2F03E21A-C7C6-4E8B-9831-C2C0B302A61A}" presName="parentLeftMargin" presStyleLbl="node1" presStyleIdx="1" presStyleCnt="3"/>
      <dgm:spPr/>
    </dgm:pt>
    <dgm:pt modelId="{2E937FEA-6B1C-4E6A-BF98-9CA762353828}" type="pres">
      <dgm:prSet presAssocID="{2F03E21A-C7C6-4E8B-9831-C2C0B302A61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3C9333-3AF8-496C-9437-796E7756BFC5}" type="pres">
      <dgm:prSet presAssocID="{2F03E21A-C7C6-4E8B-9831-C2C0B302A61A}" presName="negativeSpace" presStyleCnt="0"/>
      <dgm:spPr/>
    </dgm:pt>
    <dgm:pt modelId="{E0F67C42-CAD0-4AB4-888C-C95605AD6CD5}" type="pres">
      <dgm:prSet presAssocID="{2F03E21A-C7C6-4E8B-9831-C2C0B302A61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E2998CF-DFFB-45D4-9DF5-C251C49B6F7E}" srcId="{6BFB0180-8C4F-4AD3-AE2F-7632A513F5A7}" destId="{54BBD073-721C-49C9-B3D4-2D5D1B14146D}" srcOrd="0" destOrd="0" parTransId="{44F2CFC2-EB18-4DA6-8945-68D6AA44653D}" sibTransId="{FF49BBB7-524B-4AC2-B08B-55E21F94FAA8}"/>
    <dgm:cxn modelId="{DC002337-CC4A-434C-859D-EAD2CB36C323}" type="presOf" srcId="{2F03E21A-C7C6-4E8B-9831-C2C0B302A61A}" destId="{2E937FEA-6B1C-4E6A-BF98-9CA762353828}" srcOrd="1" destOrd="0" presId="urn:microsoft.com/office/officeart/2005/8/layout/list1"/>
    <dgm:cxn modelId="{7FD5D3B4-FDD7-4101-BBB9-F92865D57692}" type="presOf" srcId="{6BFB0180-8C4F-4AD3-AE2F-7632A513F5A7}" destId="{BBD23E4C-4911-4590-AC40-C3725341A478}" srcOrd="0" destOrd="0" presId="urn:microsoft.com/office/officeart/2005/8/layout/list1"/>
    <dgm:cxn modelId="{80903E4A-C18F-4F6C-B672-69C3C96B2D93}" type="presOf" srcId="{54BBD073-721C-49C9-B3D4-2D5D1B14146D}" destId="{6B81D075-0A43-4A3E-800D-E7025A8F5730}" srcOrd="0" destOrd="0" presId="urn:microsoft.com/office/officeart/2005/8/layout/list1"/>
    <dgm:cxn modelId="{10E7A47B-A844-41BA-A7BD-D0DD179818D8}" type="presOf" srcId="{6141EC7E-B54F-4208-BF0C-8DDB90A6F201}" destId="{3B4BB6C2-E98A-4F18-8A6C-65EE94F192FB}" srcOrd="1" destOrd="0" presId="urn:microsoft.com/office/officeart/2005/8/layout/list1"/>
    <dgm:cxn modelId="{4F24AD80-5D6F-4ECC-8A86-456EF793FEFE}" type="presOf" srcId="{2F03E21A-C7C6-4E8B-9831-C2C0B302A61A}" destId="{CE41FEC3-2513-47D8-B703-148944974A56}" srcOrd="0" destOrd="0" presId="urn:microsoft.com/office/officeart/2005/8/layout/list1"/>
    <dgm:cxn modelId="{918591E1-C76D-4E37-8F32-A046729C6713}" srcId="{6BFB0180-8C4F-4AD3-AE2F-7632A513F5A7}" destId="{6141EC7E-B54F-4208-BF0C-8DDB90A6F201}" srcOrd="1" destOrd="0" parTransId="{43835D52-CCFB-470A-9EB9-A40EF34B0E1C}" sibTransId="{EF426093-D5B5-4923-8F1D-D612A48D9A2C}"/>
    <dgm:cxn modelId="{71181FBC-F1A9-41A0-8019-78D645B1B5A8}" type="presOf" srcId="{6141EC7E-B54F-4208-BF0C-8DDB90A6F201}" destId="{A9D9E49D-DAD5-4698-A158-E1D4803642CF}" srcOrd="0" destOrd="0" presId="urn:microsoft.com/office/officeart/2005/8/layout/list1"/>
    <dgm:cxn modelId="{5BA02AA1-5152-4764-8693-CE813DB06FF4}" srcId="{6BFB0180-8C4F-4AD3-AE2F-7632A513F5A7}" destId="{2F03E21A-C7C6-4E8B-9831-C2C0B302A61A}" srcOrd="2" destOrd="0" parTransId="{7B6C55CC-9DE4-4067-8EEF-E30287EF2E61}" sibTransId="{9B400CA2-2046-467D-9B33-931F17A5914C}"/>
    <dgm:cxn modelId="{8F1A9E60-84B8-47C8-AD70-013E75AF2899}" type="presOf" srcId="{54BBD073-721C-49C9-B3D4-2D5D1B14146D}" destId="{B572C8F1-0CBF-4FD8-B992-955971DE0871}" srcOrd="1" destOrd="0" presId="urn:microsoft.com/office/officeart/2005/8/layout/list1"/>
    <dgm:cxn modelId="{B5637A8D-B846-4B71-85B5-D6B4C90D1307}" type="presParOf" srcId="{BBD23E4C-4911-4590-AC40-C3725341A478}" destId="{6CB42CF5-0FCA-47FA-8EAA-C9E422AE1DFD}" srcOrd="0" destOrd="0" presId="urn:microsoft.com/office/officeart/2005/8/layout/list1"/>
    <dgm:cxn modelId="{22A444B7-1F62-42BB-A160-666192B15527}" type="presParOf" srcId="{6CB42CF5-0FCA-47FA-8EAA-C9E422AE1DFD}" destId="{6B81D075-0A43-4A3E-800D-E7025A8F5730}" srcOrd="0" destOrd="0" presId="urn:microsoft.com/office/officeart/2005/8/layout/list1"/>
    <dgm:cxn modelId="{9436D430-B673-4A8A-88E6-D63AD6D8942D}" type="presParOf" srcId="{6CB42CF5-0FCA-47FA-8EAA-C9E422AE1DFD}" destId="{B572C8F1-0CBF-4FD8-B992-955971DE0871}" srcOrd="1" destOrd="0" presId="urn:microsoft.com/office/officeart/2005/8/layout/list1"/>
    <dgm:cxn modelId="{C71285E3-DDA3-4706-9E45-1004A1F4C86D}" type="presParOf" srcId="{BBD23E4C-4911-4590-AC40-C3725341A478}" destId="{7A8F8B2C-4702-4C22-BE0A-75CEB5082459}" srcOrd="1" destOrd="0" presId="urn:microsoft.com/office/officeart/2005/8/layout/list1"/>
    <dgm:cxn modelId="{74080DF6-5ECB-42A0-A424-8E4B8464C781}" type="presParOf" srcId="{BBD23E4C-4911-4590-AC40-C3725341A478}" destId="{D63F8432-76C1-41F7-83A9-8148C69171B6}" srcOrd="2" destOrd="0" presId="urn:microsoft.com/office/officeart/2005/8/layout/list1"/>
    <dgm:cxn modelId="{9B51892A-D6C6-4849-B56D-5A173663D1D4}" type="presParOf" srcId="{BBD23E4C-4911-4590-AC40-C3725341A478}" destId="{E0FBB91F-87AF-4B88-951A-32A80461EB1D}" srcOrd="3" destOrd="0" presId="urn:microsoft.com/office/officeart/2005/8/layout/list1"/>
    <dgm:cxn modelId="{0D3A9AAE-EC69-4920-A675-4CA5A71F53E4}" type="presParOf" srcId="{BBD23E4C-4911-4590-AC40-C3725341A478}" destId="{67514AFB-D5A2-4ACA-9219-DCF61D676DBE}" srcOrd="4" destOrd="0" presId="urn:microsoft.com/office/officeart/2005/8/layout/list1"/>
    <dgm:cxn modelId="{9FC5BA10-AF40-486E-B070-6ED6B1026FDE}" type="presParOf" srcId="{67514AFB-D5A2-4ACA-9219-DCF61D676DBE}" destId="{A9D9E49D-DAD5-4698-A158-E1D4803642CF}" srcOrd="0" destOrd="0" presId="urn:microsoft.com/office/officeart/2005/8/layout/list1"/>
    <dgm:cxn modelId="{F5771C11-E2C5-4BED-873E-10C790B5184A}" type="presParOf" srcId="{67514AFB-D5A2-4ACA-9219-DCF61D676DBE}" destId="{3B4BB6C2-E98A-4F18-8A6C-65EE94F192FB}" srcOrd="1" destOrd="0" presId="urn:microsoft.com/office/officeart/2005/8/layout/list1"/>
    <dgm:cxn modelId="{6BE141FD-0A10-4145-96F0-8B2CD784C691}" type="presParOf" srcId="{BBD23E4C-4911-4590-AC40-C3725341A478}" destId="{B0E271D8-C92F-4CD1-8770-69158B0F6436}" srcOrd="5" destOrd="0" presId="urn:microsoft.com/office/officeart/2005/8/layout/list1"/>
    <dgm:cxn modelId="{C7344A20-D685-4892-BB3A-429BDED03CFC}" type="presParOf" srcId="{BBD23E4C-4911-4590-AC40-C3725341A478}" destId="{6BE216E6-3A85-4CFC-8A0B-2F8E8DB37B61}" srcOrd="6" destOrd="0" presId="urn:microsoft.com/office/officeart/2005/8/layout/list1"/>
    <dgm:cxn modelId="{D2BA2CF2-A53E-4212-B892-E5B5D1F9952B}" type="presParOf" srcId="{BBD23E4C-4911-4590-AC40-C3725341A478}" destId="{261716C4-F0AF-4EC4-853C-4CE29EFAA388}" srcOrd="7" destOrd="0" presId="urn:microsoft.com/office/officeart/2005/8/layout/list1"/>
    <dgm:cxn modelId="{318BFC70-4EED-41F3-81B3-26F80E0095D6}" type="presParOf" srcId="{BBD23E4C-4911-4590-AC40-C3725341A478}" destId="{AFEA9103-85D8-4CDE-8760-39FD19D5B8D7}" srcOrd="8" destOrd="0" presId="urn:microsoft.com/office/officeart/2005/8/layout/list1"/>
    <dgm:cxn modelId="{E645A851-AD8E-46D2-B4EA-3A693839521C}" type="presParOf" srcId="{AFEA9103-85D8-4CDE-8760-39FD19D5B8D7}" destId="{CE41FEC3-2513-47D8-B703-148944974A56}" srcOrd="0" destOrd="0" presId="urn:microsoft.com/office/officeart/2005/8/layout/list1"/>
    <dgm:cxn modelId="{455A2429-7B1D-42B9-BB68-4747172FFFCE}" type="presParOf" srcId="{AFEA9103-85D8-4CDE-8760-39FD19D5B8D7}" destId="{2E937FEA-6B1C-4E6A-BF98-9CA762353828}" srcOrd="1" destOrd="0" presId="urn:microsoft.com/office/officeart/2005/8/layout/list1"/>
    <dgm:cxn modelId="{FDFED61E-009D-4D46-B2CE-62A247B36741}" type="presParOf" srcId="{BBD23E4C-4911-4590-AC40-C3725341A478}" destId="{EC3C9333-3AF8-496C-9437-796E7756BFC5}" srcOrd="9" destOrd="0" presId="urn:microsoft.com/office/officeart/2005/8/layout/list1"/>
    <dgm:cxn modelId="{624A865E-6AD8-4ACC-A191-AC7A813057FD}" type="presParOf" srcId="{BBD23E4C-4911-4590-AC40-C3725341A478}" destId="{E0F67C42-CAD0-4AB4-888C-C95605AD6C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4C5865-4F17-4EFD-B072-44A20E54E2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41BBA4-EFA0-4778-AF5C-16B15AA3B8D8}">
      <dgm:prSet phldrT="[Текст]" custT="1"/>
      <dgm:spPr/>
      <dgm:t>
        <a:bodyPr/>
        <a:lstStyle/>
        <a:p>
          <a:pPr rtl="0"/>
          <a:r>
            <a:rPr lang="ru-RU" sz="2000" dirty="0" smtClean="0"/>
            <a:t>Планы по организации развивающей предметно-пространственной среды;</a:t>
          </a:r>
          <a:endParaRPr lang="ru-RU" sz="2000" dirty="0"/>
        </a:p>
      </dgm:t>
    </dgm:pt>
    <dgm:pt modelId="{617450DF-064E-48BB-BDDF-A245CF2882F0}" type="parTrans" cxnId="{9849C698-3B99-462B-816B-0A5C0877CAEC}">
      <dgm:prSet/>
      <dgm:spPr/>
      <dgm:t>
        <a:bodyPr/>
        <a:lstStyle/>
        <a:p>
          <a:endParaRPr lang="ru-RU"/>
        </a:p>
      </dgm:t>
    </dgm:pt>
    <dgm:pt modelId="{79CD17FD-953A-47E7-ADCB-6D63821237E4}" type="sibTrans" cxnId="{9849C698-3B99-462B-816B-0A5C0877CAEC}">
      <dgm:prSet/>
      <dgm:spPr/>
      <dgm:t>
        <a:bodyPr/>
        <a:lstStyle/>
        <a:p>
          <a:endParaRPr lang="ru-RU"/>
        </a:p>
      </dgm:t>
    </dgm:pt>
    <dgm:pt modelId="{9F6653DB-D975-4156-AD8E-B26EC20FA3F5}">
      <dgm:prSet phldrT="[Текст]"/>
      <dgm:spPr/>
      <dgm:t>
        <a:bodyPr/>
        <a:lstStyle/>
        <a:p>
          <a:pPr rtl="0"/>
          <a:r>
            <a:rPr lang="ru-RU" dirty="0" smtClean="0"/>
            <a:t>Фотографии педагогического процесса.</a:t>
          </a:r>
          <a:endParaRPr lang="ru-RU" dirty="0"/>
        </a:p>
      </dgm:t>
    </dgm:pt>
    <dgm:pt modelId="{92ACBA05-6AD5-4743-97C4-DD889ECEB7B3}" type="parTrans" cxnId="{0C5DD2D2-6D94-49EF-9959-8B5204BF2AD6}">
      <dgm:prSet/>
      <dgm:spPr/>
      <dgm:t>
        <a:bodyPr/>
        <a:lstStyle/>
        <a:p>
          <a:endParaRPr lang="ru-RU"/>
        </a:p>
      </dgm:t>
    </dgm:pt>
    <dgm:pt modelId="{8303395D-E464-477A-B477-AA7F07006CAF}" type="sibTrans" cxnId="{0C5DD2D2-6D94-49EF-9959-8B5204BF2AD6}">
      <dgm:prSet/>
      <dgm:spPr/>
      <dgm:t>
        <a:bodyPr/>
        <a:lstStyle/>
        <a:p>
          <a:endParaRPr lang="ru-RU"/>
        </a:p>
      </dgm:t>
    </dgm:pt>
    <dgm:pt modelId="{BC3C8F54-BFD9-4086-A3F1-3F3EF13CC51A}" type="pres">
      <dgm:prSet presAssocID="{224C5865-4F17-4EFD-B072-44A20E54E2E8}" presName="linear" presStyleCnt="0">
        <dgm:presLayoutVars>
          <dgm:dir/>
          <dgm:animLvl val="lvl"/>
          <dgm:resizeHandles val="exact"/>
        </dgm:presLayoutVars>
      </dgm:prSet>
      <dgm:spPr/>
    </dgm:pt>
    <dgm:pt modelId="{43739157-264A-46D6-A51F-079E9499F5F3}" type="pres">
      <dgm:prSet presAssocID="{8441BBA4-EFA0-4778-AF5C-16B15AA3B8D8}" presName="parentLin" presStyleCnt="0"/>
      <dgm:spPr/>
    </dgm:pt>
    <dgm:pt modelId="{8AC20850-3B91-49BF-B56B-3BA535770928}" type="pres">
      <dgm:prSet presAssocID="{8441BBA4-EFA0-4778-AF5C-16B15AA3B8D8}" presName="parentLeftMargin" presStyleLbl="node1" presStyleIdx="0" presStyleCnt="2"/>
      <dgm:spPr/>
    </dgm:pt>
    <dgm:pt modelId="{CF978EE7-95D3-4DBB-BCB4-171287402BF1}" type="pres">
      <dgm:prSet presAssocID="{8441BBA4-EFA0-4778-AF5C-16B15AA3B8D8}" presName="parentText" presStyleLbl="node1" presStyleIdx="0" presStyleCnt="2" custScaleX="1281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EEE2D-E6A1-4017-B8E4-36F1A5ED7D53}" type="pres">
      <dgm:prSet presAssocID="{8441BBA4-EFA0-4778-AF5C-16B15AA3B8D8}" presName="negativeSpace" presStyleCnt="0"/>
      <dgm:spPr/>
    </dgm:pt>
    <dgm:pt modelId="{2EB91464-F30B-40C0-BA4C-928BAE189494}" type="pres">
      <dgm:prSet presAssocID="{8441BBA4-EFA0-4778-AF5C-16B15AA3B8D8}" presName="childText" presStyleLbl="conFgAcc1" presStyleIdx="0" presStyleCnt="2">
        <dgm:presLayoutVars>
          <dgm:bulletEnabled val="1"/>
        </dgm:presLayoutVars>
      </dgm:prSet>
      <dgm:spPr/>
    </dgm:pt>
    <dgm:pt modelId="{29C89BFF-BC17-4F5F-AEAD-9A572933BC7E}" type="pres">
      <dgm:prSet presAssocID="{79CD17FD-953A-47E7-ADCB-6D63821237E4}" presName="spaceBetweenRectangles" presStyleCnt="0"/>
      <dgm:spPr/>
    </dgm:pt>
    <dgm:pt modelId="{8586E40B-644A-4806-86BC-B170137737FF}" type="pres">
      <dgm:prSet presAssocID="{9F6653DB-D975-4156-AD8E-B26EC20FA3F5}" presName="parentLin" presStyleCnt="0"/>
      <dgm:spPr/>
    </dgm:pt>
    <dgm:pt modelId="{4E7F0252-B022-495B-9A93-C4AB64ECA55F}" type="pres">
      <dgm:prSet presAssocID="{9F6653DB-D975-4156-AD8E-B26EC20FA3F5}" presName="parentLeftMargin" presStyleLbl="node1" presStyleIdx="0" presStyleCnt="2"/>
      <dgm:spPr/>
    </dgm:pt>
    <dgm:pt modelId="{0A095C31-DF3E-4823-888F-881E533621B1}" type="pres">
      <dgm:prSet presAssocID="{9F6653DB-D975-4156-AD8E-B26EC20FA3F5}" presName="parentText" presStyleLbl="node1" presStyleIdx="1" presStyleCnt="2" custScaleX="128195" custLinFactNeighborX="-10765" custLinFactNeighborY="19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6440F-B94D-426E-83A6-82B4814C866D}" type="pres">
      <dgm:prSet presAssocID="{9F6653DB-D975-4156-AD8E-B26EC20FA3F5}" presName="negativeSpace" presStyleCnt="0"/>
      <dgm:spPr/>
    </dgm:pt>
    <dgm:pt modelId="{74FAA286-B118-478A-905A-7A2833C26806}" type="pres">
      <dgm:prSet presAssocID="{9F6653DB-D975-4156-AD8E-B26EC20FA3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C5DD2D2-6D94-49EF-9959-8B5204BF2AD6}" srcId="{224C5865-4F17-4EFD-B072-44A20E54E2E8}" destId="{9F6653DB-D975-4156-AD8E-B26EC20FA3F5}" srcOrd="1" destOrd="0" parTransId="{92ACBA05-6AD5-4743-97C4-DD889ECEB7B3}" sibTransId="{8303395D-E464-477A-B477-AA7F07006CAF}"/>
    <dgm:cxn modelId="{54498428-332C-48EB-8114-0730A3556BC5}" type="presOf" srcId="{9F6653DB-D975-4156-AD8E-B26EC20FA3F5}" destId="{0A095C31-DF3E-4823-888F-881E533621B1}" srcOrd="1" destOrd="0" presId="urn:microsoft.com/office/officeart/2005/8/layout/list1"/>
    <dgm:cxn modelId="{8FCD5826-7EC1-4472-8BE2-91D96DBD0F69}" type="presOf" srcId="{8441BBA4-EFA0-4778-AF5C-16B15AA3B8D8}" destId="{CF978EE7-95D3-4DBB-BCB4-171287402BF1}" srcOrd="1" destOrd="0" presId="urn:microsoft.com/office/officeart/2005/8/layout/list1"/>
    <dgm:cxn modelId="{9849C698-3B99-462B-816B-0A5C0877CAEC}" srcId="{224C5865-4F17-4EFD-B072-44A20E54E2E8}" destId="{8441BBA4-EFA0-4778-AF5C-16B15AA3B8D8}" srcOrd="0" destOrd="0" parTransId="{617450DF-064E-48BB-BDDF-A245CF2882F0}" sibTransId="{79CD17FD-953A-47E7-ADCB-6D63821237E4}"/>
    <dgm:cxn modelId="{9A6F60F9-09EF-4260-B126-8FC0E317237E}" type="presOf" srcId="{9F6653DB-D975-4156-AD8E-B26EC20FA3F5}" destId="{4E7F0252-B022-495B-9A93-C4AB64ECA55F}" srcOrd="0" destOrd="0" presId="urn:microsoft.com/office/officeart/2005/8/layout/list1"/>
    <dgm:cxn modelId="{E5DB3173-17B7-4B70-918A-4CDBD87AD8AA}" type="presOf" srcId="{224C5865-4F17-4EFD-B072-44A20E54E2E8}" destId="{BC3C8F54-BFD9-4086-A3F1-3F3EF13CC51A}" srcOrd="0" destOrd="0" presId="urn:microsoft.com/office/officeart/2005/8/layout/list1"/>
    <dgm:cxn modelId="{A5E384A6-6BF9-486A-97BD-EF74D8202811}" type="presOf" srcId="{8441BBA4-EFA0-4778-AF5C-16B15AA3B8D8}" destId="{8AC20850-3B91-49BF-B56B-3BA535770928}" srcOrd="0" destOrd="0" presId="urn:microsoft.com/office/officeart/2005/8/layout/list1"/>
    <dgm:cxn modelId="{032E0AF6-301E-4D9B-B0E3-52E6658EB6AF}" type="presParOf" srcId="{BC3C8F54-BFD9-4086-A3F1-3F3EF13CC51A}" destId="{43739157-264A-46D6-A51F-079E9499F5F3}" srcOrd="0" destOrd="0" presId="urn:microsoft.com/office/officeart/2005/8/layout/list1"/>
    <dgm:cxn modelId="{8A52B8CB-826C-4AA5-954A-CF23F6C10F77}" type="presParOf" srcId="{43739157-264A-46D6-A51F-079E9499F5F3}" destId="{8AC20850-3B91-49BF-B56B-3BA535770928}" srcOrd="0" destOrd="0" presId="urn:microsoft.com/office/officeart/2005/8/layout/list1"/>
    <dgm:cxn modelId="{C7116FE6-1336-4369-AED2-780B3DA26E31}" type="presParOf" srcId="{43739157-264A-46D6-A51F-079E9499F5F3}" destId="{CF978EE7-95D3-4DBB-BCB4-171287402BF1}" srcOrd="1" destOrd="0" presId="urn:microsoft.com/office/officeart/2005/8/layout/list1"/>
    <dgm:cxn modelId="{CBD86F53-2F22-4868-804C-8638DF86455F}" type="presParOf" srcId="{BC3C8F54-BFD9-4086-A3F1-3F3EF13CC51A}" destId="{C48EEE2D-E6A1-4017-B8E4-36F1A5ED7D53}" srcOrd="1" destOrd="0" presId="urn:microsoft.com/office/officeart/2005/8/layout/list1"/>
    <dgm:cxn modelId="{5F38C7C3-A557-405F-9806-C2F9F60C6FD5}" type="presParOf" srcId="{BC3C8F54-BFD9-4086-A3F1-3F3EF13CC51A}" destId="{2EB91464-F30B-40C0-BA4C-928BAE189494}" srcOrd="2" destOrd="0" presId="urn:microsoft.com/office/officeart/2005/8/layout/list1"/>
    <dgm:cxn modelId="{C1B20DBA-89FC-489E-9B32-7C1AD84782D0}" type="presParOf" srcId="{BC3C8F54-BFD9-4086-A3F1-3F3EF13CC51A}" destId="{29C89BFF-BC17-4F5F-AEAD-9A572933BC7E}" srcOrd="3" destOrd="0" presId="urn:microsoft.com/office/officeart/2005/8/layout/list1"/>
    <dgm:cxn modelId="{00605B94-7DA3-4FAE-802F-3433E345C5B8}" type="presParOf" srcId="{BC3C8F54-BFD9-4086-A3F1-3F3EF13CC51A}" destId="{8586E40B-644A-4806-86BC-B170137737FF}" srcOrd="4" destOrd="0" presId="urn:microsoft.com/office/officeart/2005/8/layout/list1"/>
    <dgm:cxn modelId="{24BE0D10-D7F4-490C-AE88-AA2181908F2F}" type="presParOf" srcId="{8586E40B-644A-4806-86BC-B170137737FF}" destId="{4E7F0252-B022-495B-9A93-C4AB64ECA55F}" srcOrd="0" destOrd="0" presId="urn:microsoft.com/office/officeart/2005/8/layout/list1"/>
    <dgm:cxn modelId="{5204B2F9-FDBA-4363-AF29-3A359B84B333}" type="presParOf" srcId="{8586E40B-644A-4806-86BC-B170137737FF}" destId="{0A095C31-DF3E-4823-888F-881E533621B1}" srcOrd="1" destOrd="0" presId="urn:microsoft.com/office/officeart/2005/8/layout/list1"/>
    <dgm:cxn modelId="{0EE1E08E-F294-48C2-BFA4-D5FFD44C67D8}" type="presParOf" srcId="{BC3C8F54-BFD9-4086-A3F1-3F3EF13CC51A}" destId="{9266440F-B94D-426E-83A6-82B4814C866D}" srcOrd="5" destOrd="0" presId="urn:microsoft.com/office/officeart/2005/8/layout/list1"/>
    <dgm:cxn modelId="{3A4DEE71-5BC5-49CA-8D94-23F7F37721E5}" type="presParOf" srcId="{BC3C8F54-BFD9-4086-A3F1-3F3EF13CC51A}" destId="{74FAA286-B118-478A-905A-7A2833C2680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0B588-5745-4CDB-A824-AB309BC7BF0C}">
      <dsp:nvSpPr>
        <dsp:cNvPr id="0" name=""/>
        <dsp:cNvSpPr/>
      </dsp:nvSpPr>
      <dsp:spPr>
        <a:xfrm>
          <a:off x="0" y="460929"/>
          <a:ext cx="8825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08CD0-3C47-4687-8544-848AE78CB3EE}">
      <dsp:nvSpPr>
        <dsp:cNvPr id="0" name=""/>
        <dsp:cNvSpPr/>
      </dsp:nvSpPr>
      <dsp:spPr>
        <a:xfrm>
          <a:off x="441282" y="269049"/>
          <a:ext cx="61779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512" tIns="0" rIns="233512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Раздел 1. «Общие сведения о педагоге»</a:t>
          </a:r>
          <a:endParaRPr lang="ru-RU" sz="1300" kern="1200" dirty="0"/>
        </a:p>
      </dsp:txBody>
      <dsp:txXfrm>
        <a:off x="460016" y="287783"/>
        <a:ext cx="6140493" cy="346292"/>
      </dsp:txXfrm>
    </dsp:sp>
    <dsp:sp modelId="{8402F00D-56E4-493A-9D2C-A9326343FF25}">
      <dsp:nvSpPr>
        <dsp:cNvPr id="0" name=""/>
        <dsp:cNvSpPr/>
      </dsp:nvSpPr>
      <dsp:spPr>
        <a:xfrm>
          <a:off x="0" y="1050609"/>
          <a:ext cx="8825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A388F-91B3-4FFA-80AF-8530D72B7B9F}">
      <dsp:nvSpPr>
        <dsp:cNvPr id="0" name=""/>
        <dsp:cNvSpPr/>
      </dsp:nvSpPr>
      <dsp:spPr>
        <a:xfrm>
          <a:off x="441282" y="858729"/>
          <a:ext cx="61779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512" tIns="0" rIns="233512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Раздел 2. «Результаты педагогической деятельности»</a:t>
          </a:r>
          <a:endParaRPr lang="ru-RU" sz="1300" kern="1200" dirty="0"/>
        </a:p>
      </dsp:txBody>
      <dsp:txXfrm>
        <a:off x="460016" y="877463"/>
        <a:ext cx="6140493" cy="346292"/>
      </dsp:txXfrm>
    </dsp:sp>
    <dsp:sp modelId="{2ACA88DD-2D87-4D88-8862-9DC216BF28FF}">
      <dsp:nvSpPr>
        <dsp:cNvPr id="0" name=""/>
        <dsp:cNvSpPr/>
      </dsp:nvSpPr>
      <dsp:spPr>
        <a:xfrm>
          <a:off x="0" y="1640289"/>
          <a:ext cx="8825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11537-7FD1-4C2D-8269-4C6B3E69A03A}">
      <dsp:nvSpPr>
        <dsp:cNvPr id="0" name=""/>
        <dsp:cNvSpPr/>
      </dsp:nvSpPr>
      <dsp:spPr>
        <a:xfrm>
          <a:off x="441282" y="1448410"/>
          <a:ext cx="61779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512" tIns="0" rIns="233512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Раздел 3. «Научно-методическая деятельность»</a:t>
          </a:r>
          <a:endParaRPr lang="ru-RU" sz="1300" kern="1200" dirty="0"/>
        </a:p>
      </dsp:txBody>
      <dsp:txXfrm>
        <a:off x="460016" y="1467144"/>
        <a:ext cx="6140493" cy="346292"/>
      </dsp:txXfrm>
    </dsp:sp>
    <dsp:sp modelId="{2C51A9D6-7CF3-489F-99C9-19099D6F2E31}">
      <dsp:nvSpPr>
        <dsp:cNvPr id="0" name=""/>
        <dsp:cNvSpPr/>
      </dsp:nvSpPr>
      <dsp:spPr>
        <a:xfrm>
          <a:off x="0" y="2229970"/>
          <a:ext cx="8825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E92DA-C4B4-41DC-B790-000BE7100C71}">
      <dsp:nvSpPr>
        <dsp:cNvPr id="0" name=""/>
        <dsp:cNvSpPr/>
      </dsp:nvSpPr>
      <dsp:spPr>
        <a:xfrm>
          <a:off x="441282" y="2038090"/>
          <a:ext cx="61779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512" tIns="0" rIns="233512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Раздел 4. «Развивающая предметно-пространственная среда»</a:t>
          </a:r>
          <a:endParaRPr lang="ru-RU" sz="1300" kern="1200"/>
        </a:p>
      </dsp:txBody>
      <dsp:txXfrm>
        <a:off x="460016" y="2056824"/>
        <a:ext cx="6140493" cy="346292"/>
      </dsp:txXfrm>
    </dsp:sp>
    <dsp:sp modelId="{F2A47C54-F317-4800-93B9-BF01ED203F2E}">
      <dsp:nvSpPr>
        <dsp:cNvPr id="0" name=""/>
        <dsp:cNvSpPr/>
      </dsp:nvSpPr>
      <dsp:spPr>
        <a:xfrm>
          <a:off x="0" y="2819650"/>
          <a:ext cx="8825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F8674-C533-4635-AAE0-46E979F4180E}">
      <dsp:nvSpPr>
        <dsp:cNvPr id="0" name=""/>
        <dsp:cNvSpPr/>
      </dsp:nvSpPr>
      <dsp:spPr>
        <a:xfrm>
          <a:off x="441282" y="2627770"/>
          <a:ext cx="61779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512" tIns="0" rIns="233512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Раздел 5. «Работа с родителями»</a:t>
          </a:r>
          <a:endParaRPr lang="ru-RU" sz="1300" kern="1200"/>
        </a:p>
      </dsp:txBody>
      <dsp:txXfrm>
        <a:off x="460016" y="2646504"/>
        <a:ext cx="6140493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34C77-A934-458A-9956-01894A86AAC8}">
      <dsp:nvSpPr>
        <dsp:cNvPr id="0" name=""/>
        <dsp:cNvSpPr/>
      </dsp:nvSpPr>
      <dsp:spPr>
        <a:xfrm>
          <a:off x="0" y="221297"/>
          <a:ext cx="8825659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Образование (диплом);</a:t>
          </a:r>
          <a:endParaRPr lang="ru-RU" sz="2900" kern="1200" dirty="0"/>
        </a:p>
      </dsp:txBody>
      <dsp:txXfrm>
        <a:off x="33955" y="255252"/>
        <a:ext cx="8757749" cy="627655"/>
      </dsp:txXfrm>
    </dsp:sp>
    <dsp:sp modelId="{EF622E68-57BC-4DF0-AB0C-C4622306DC6A}">
      <dsp:nvSpPr>
        <dsp:cNvPr id="0" name=""/>
        <dsp:cNvSpPr/>
      </dsp:nvSpPr>
      <dsp:spPr>
        <a:xfrm>
          <a:off x="0" y="1000382"/>
          <a:ext cx="8825659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трудовой и педагогический стаж;</a:t>
          </a:r>
          <a:endParaRPr lang="ru-RU" sz="2900" kern="1200" dirty="0"/>
        </a:p>
      </dsp:txBody>
      <dsp:txXfrm>
        <a:off x="33955" y="1034337"/>
        <a:ext cx="8757749" cy="627655"/>
      </dsp:txXfrm>
    </dsp:sp>
    <dsp:sp modelId="{7A30B842-613D-4AED-9064-75D593B60B60}">
      <dsp:nvSpPr>
        <dsp:cNvPr id="0" name=""/>
        <dsp:cNvSpPr/>
      </dsp:nvSpPr>
      <dsp:spPr>
        <a:xfrm>
          <a:off x="0" y="1779467"/>
          <a:ext cx="8825659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повышение квалификации;</a:t>
          </a:r>
          <a:endParaRPr lang="ru-RU" sz="2900" kern="1200" dirty="0"/>
        </a:p>
      </dsp:txBody>
      <dsp:txXfrm>
        <a:off x="33955" y="1813422"/>
        <a:ext cx="8757749" cy="627655"/>
      </dsp:txXfrm>
    </dsp:sp>
    <dsp:sp modelId="{EEB12F72-F85C-42D9-97DE-BED9A4970EF7}">
      <dsp:nvSpPr>
        <dsp:cNvPr id="0" name=""/>
        <dsp:cNvSpPr/>
      </dsp:nvSpPr>
      <dsp:spPr>
        <a:xfrm>
          <a:off x="0" y="2558552"/>
          <a:ext cx="8825659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дипломы различных конкурсов;</a:t>
          </a:r>
          <a:endParaRPr lang="ru-RU" sz="2900" kern="1200" dirty="0"/>
        </a:p>
      </dsp:txBody>
      <dsp:txXfrm>
        <a:off x="33955" y="2592507"/>
        <a:ext cx="8757749" cy="627655"/>
      </dsp:txXfrm>
    </dsp:sp>
    <dsp:sp modelId="{D9BEDFE5-F5FE-41C1-A2BB-C475F7829093}">
      <dsp:nvSpPr>
        <dsp:cNvPr id="0" name=""/>
        <dsp:cNvSpPr/>
      </dsp:nvSpPr>
      <dsp:spPr>
        <a:xfrm>
          <a:off x="0" y="3337637"/>
          <a:ext cx="8825659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другие документы по усмотрению педагога.</a:t>
          </a:r>
          <a:endParaRPr lang="ru-RU" sz="2900" kern="1200" dirty="0"/>
        </a:p>
      </dsp:txBody>
      <dsp:txXfrm>
        <a:off x="33955" y="3371592"/>
        <a:ext cx="8757749" cy="6276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11087-B146-4DF3-9669-516C55FEFD7E}">
      <dsp:nvSpPr>
        <dsp:cNvPr id="0" name=""/>
        <dsp:cNvSpPr/>
      </dsp:nvSpPr>
      <dsp:spPr>
        <a:xfrm>
          <a:off x="0" y="1265800"/>
          <a:ext cx="1078279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DB070-FA01-4CC2-A4AA-E232D299A940}">
      <dsp:nvSpPr>
        <dsp:cNvPr id="0" name=""/>
        <dsp:cNvSpPr/>
      </dsp:nvSpPr>
      <dsp:spPr>
        <a:xfrm>
          <a:off x="538613" y="115522"/>
          <a:ext cx="7614633" cy="1327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95" tIns="0" rIns="28529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материалы с результатами освоения детьми реализуемой программы;</a:t>
          </a:r>
          <a:endParaRPr lang="ru-RU" sz="1600" kern="1200" dirty="0"/>
        </a:p>
      </dsp:txBody>
      <dsp:txXfrm>
        <a:off x="603411" y="180320"/>
        <a:ext cx="7485037" cy="1197801"/>
      </dsp:txXfrm>
    </dsp:sp>
    <dsp:sp modelId="{CED76821-9994-45CD-ACFE-81A103BBF3B6}">
      <dsp:nvSpPr>
        <dsp:cNvPr id="0" name=""/>
        <dsp:cNvSpPr/>
      </dsp:nvSpPr>
      <dsp:spPr>
        <a:xfrm>
          <a:off x="0" y="2691685"/>
          <a:ext cx="1078279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0587C-83D9-4699-8308-5C7FD66FE4E2}">
      <dsp:nvSpPr>
        <dsp:cNvPr id="0" name=""/>
        <dsp:cNvSpPr/>
      </dsp:nvSpPr>
      <dsp:spPr>
        <a:xfrm>
          <a:off x="538613" y="1633000"/>
          <a:ext cx="7582284" cy="1235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95" tIns="0" rIns="28529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сравнительный анализ деятельности педагога за три года на основании результатов педагогической диагностики;</a:t>
          </a:r>
          <a:endParaRPr lang="ru-RU" sz="1600" kern="1200" dirty="0"/>
        </a:p>
      </dsp:txBody>
      <dsp:txXfrm>
        <a:off x="598940" y="1693327"/>
        <a:ext cx="7461630" cy="1115151"/>
      </dsp:txXfrm>
    </dsp:sp>
    <dsp:sp modelId="{941F026C-C468-4F22-89F6-6FA345FB3E49}">
      <dsp:nvSpPr>
        <dsp:cNvPr id="0" name=""/>
        <dsp:cNvSpPr/>
      </dsp:nvSpPr>
      <dsp:spPr>
        <a:xfrm>
          <a:off x="0" y="4029386"/>
          <a:ext cx="1078279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B302B-72D9-4206-B7ED-361B21368903}">
      <dsp:nvSpPr>
        <dsp:cNvPr id="0" name=""/>
        <dsp:cNvSpPr/>
      </dsp:nvSpPr>
      <dsp:spPr>
        <a:xfrm>
          <a:off x="538613" y="3058885"/>
          <a:ext cx="7598346" cy="1147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95" tIns="0" rIns="28529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анализ результатов обучения воспитанников.</a:t>
          </a:r>
          <a:endParaRPr lang="ru-RU" sz="1600" kern="1200" dirty="0"/>
        </a:p>
      </dsp:txBody>
      <dsp:txXfrm>
        <a:off x="594635" y="3114907"/>
        <a:ext cx="7486302" cy="10355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8432-76C1-41F7-83A9-8148C69171B6}">
      <dsp:nvSpPr>
        <dsp:cNvPr id="0" name=""/>
        <dsp:cNvSpPr/>
      </dsp:nvSpPr>
      <dsp:spPr>
        <a:xfrm>
          <a:off x="0" y="1030956"/>
          <a:ext cx="1035528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2C8F1-0CBF-4FD8-B992-955971DE0871}">
      <dsp:nvSpPr>
        <dsp:cNvPr id="0" name=""/>
        <dsp:cNvSpPr/>
      </dsp:nvSpPr>
      <dsp:spPr>
        <a:xfrm>
          <a:off x="517764" y="735755"/>
          <a:ext cx="72486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84" tIns="0" rIns="273984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Технологии, используемые педагогом;</a:t>
          </a:r>
          <a:endParaRPr lang="ru-RU" sz="2000" kern="1200" dirty="0"/>
        </a:p>
      </dsp:txBody>
      <dsp:txXfrm>
        <a:off x="546585" y="764576"/>
        <a:ext cx="7191055" cy="532758"/>
      </dsp:txXfrm>
    </dsp:sp>
    <dsp:sp modelId="{6BE216E6-3A85-4CFC-8A0B-2F8E8DB37B61}">
      <dsp:nvSpPr>
        <dsp:cNvPr id="0" name=""/>
        <dsp:cNvSpPr/>
      </dsp:nvSpPr>
      <dsp:spPr>
        <a:xfrm>
          <a:off x="0" y="1938156"/>
          <a:ext cx="1035528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BB6C2-E98A-4F18-8A6C-65EE94F192FB}">
      <dsp:nvSpPr>
        <dsp:cNvPr id="0" name=""/>
        <dsp:cNvSpPr/>
      </dsp:nvSpPr>
      <dsp:spPr>
        <a:xfrm>
          <a:off x="517764" y="1642956"/>
          <a:ext cx="72486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84" tIns="0" rIns="273984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Авторские программы, методические разработки;</a:t>
          </a:r>
          <a:endParaRPr lang="ru-RU" sz="2000" kern="1200" dirty="0"/>
        </a:p>
      </dsp:txBody>
      <dsp:txXfrm>
        <a:off x="546585" y="1671777"/>
        <a:ext cx="7191055" cy="532758"/>
      </dsp:txXfrm>
    </dsp:sp>
    <dsp:sp modelId="{E0F67C42-CAD0-4AB4-888C-C95605AD6CD5}">
      <dsp:nvSpPr>
        <dsp:cNvPr id="0" name=""/>
        <dsp:cNvSpPr/>
      </dsp:nvSpPr>
      <dsp:spPr>
        <a:xfrm>
          <a:off x="0" y="2845356"/>
          <a:ext cx="1035528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937FEA-6B1C-4E6A-BF98-9CA762353828}">
      <dsp:nvSpPr>
        <dsp:cNvPr id="0" name=""/>
        <dsp:cNvSpPr/>
      </dsp:nvSpPr>
      <dsp:spPr>
        <a:xfrm>
          <a:off x="517764" y="2550156"/>
          <a:ext cx="72486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84" tIns="0" rIns="273984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Творческие отчеты, рефераты, доклады, статьи.</a:t>
          </a:r>
          <a:endParaRPr lang="ru-RU" sz="2000" kern="1200" dirty="0"/>
        </a:p>
      </dsp:txBody>
      <dsp:txXfrm>
        <a:off x="546585" y="2578977"/>
        <a:ext cx="7191055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91464-F30B-40C0-BA4C-928BAE189494}">
      <dsp:nvSpPr>
        <dsp:cNvPr id="0" name=""/>
        <dsp:cNvSpPr/>
      </dsp:nvSpPr>
      <dsp:spPr>
        <a:xfrm>
          <a:off x="0" y="1122249"/>
          <a:ext cx="882491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78EE7-95D3-4DBB-BCB4-171287402BF1}">
      <dsp:nvSpPr>
        <dsp:cNvPr id="0" name=""/>
        <dsp:cNvSpPr/>
      </dsp:nvSpPr>
      <dsp:spPr>
        <a:xfrm>
          <a:off x="441245" y="812289"/>
          <a:ext cx="791916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Планы по организации развивающей предметно-пространственной среды;</a:t>
          </a:r>
          <a:endParaRPr lang="ru-RU" sz="2000" kern="1200" dirty="0"/>
        </a:p>
      </dsp:txBody>
      <dsp:txXfrm>
        <a:off x="471507" y="842551"/>
        <a:ext cx="7858644" cy="559396"/>
      </dsp:txXfrm>
    </dsp:sp>
    <dsp:sp modelId="{74FAA286-B118-478A-905A-7A2833C26806}">
      <dsp:nvSpPr>
        <dsp:cNvPr id="0" name=""/>
        <dsp:cNvSpPr/>
      </dsp:nvSpPr>
      <dsp:spPr>
        <a:xfrm>
          <a:off x="0" y="2074810"/>
          <a:ext cx="882491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95C31-DF3E-4823-888F-881E533621B1}">
      <dsp:nvSpPr>
        <dsp:cNvPr id="0" name=""/>
        <dsp:cNvSpPr/>
      </dsp:nvSpPr>
      <dsp:spPr>
        <a:xfrm>
          <a:off x="393745" y="1776727"/>
          <a:ext cx="791916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Фотографии педагогического процесса.</a:t>
          </a:r>
          <a:endParaRPr lang="ru-RU" sz="2100" kern="1200" dirty="0"/>
        </a:p>
      </dsp:txBody>
      <dsp:txXfrm>
        <a:off x="424007" y="1806989"/>
        <a:ext cx="7858644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0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4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795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85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44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918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08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32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09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8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3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41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6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31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7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4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DE4672D-C2FD-4FD0-B457-6A5031F1C381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C46D19D-008C-42DB-83E7-D28CD97BB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1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3702" y="959702"/>
            <a:ext cx="9853471" cy="284040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Технология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Портфолио педагога</a:t>
            </a:r>
            <a:r>
              <a:rPr lang="ru-RU" dirty="0" smtClean="0"/>
              <a:t>»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40239" y="4358244"/>
            <a:ext cx="2534784" cy="1506187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Выполнили:</a:t>
            </a:r>
          </a:p>
          <a:p>
            <a:pPr algn="r"/>
            <a:r>
              <a:rPr lang="ru-RU" dirty="0" err="1" smtClean="0"/>
              <a:t>Гавриш</a:t>
            </a:r>
            <a:r>
              <a:rPr lang="ru-RU" dirty="0" smtClean="0"/>
              <a:t> В.</a:t>
            </a:r>
          </a:p>
          <a:p>
            <a:pPr algn="r"/>
            <a:r>
              <a:rPr lang="ru-RU" dirty="0" err="1" smtClean="0"/>
              <a:t>Канюкова</a:t>
            </a:r>
            <a:r>
              <a:rPr lang="ru-RU" dirty="0" smtClean="0"/>
              <a:t> 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05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75658" y="2660073"/>
            <a:ext cx="9440883" cy="2553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Таким образом, портфолио позволит самому педагогу проанализировать и представить значимые профессиональные результаты, достижения, обеспечит мониторинг его профессионального роста.</a:t>
            </a:r>
          </a:p>
        </p:txBody>
      </p:sp>
    </p:spTree>
    <p:extLst>
      <p:ext uri="{BB962C8B-B14F-4D97-AF65-F5344CB8AC3E}">
        <p14:creationId xmlns:p14="http://schemas.microsoft.com/office/powerpoint/2010/main" val="351551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190" y="605532"/>
            <a:ext cx="9794096" cy="1258893"/>
          </a:xfrm>
        </p:spPr>
        <p:txBody>
          <a:bodyPr/>
          <a:lstStyle/>
          <a:p>
            <a:r>
              <a:rPr lang="ru-RU" dirty="0" smtClean="0"/>
              <a:t>Педагог современного образования: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314445"/>
              </p:ext>
            </p:extLst>
          </p:nvPr>
        </p:nvGraphicFramePr>
        <p:xfrm>
          <a:off x="656190" y="1879105"/>
          <a:ext cx="11124132" cy="4818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24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Портфолио педагога это: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320" y="2555998"/>
            <a:ext cx="9960350" cy="3488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</a:rPr>
              <a:t>с</a:t>
            </a:r>
            <a:r>
              <a:rPr lang="ru-RU" sz="2800" dirty="0" smtClean="0">
                <a:solidFill>
                  <a:schemeClr val="tx1"/>
                </a:solidFill>
              </a:rPr>
              <a:t>пособ </a:t>
            </a:r>
            <a:r>
              <a:rPr lang="ru-RU" sz="2800" dirty="0">
                <a:solidFill>
                  <a:schemeClr val="tx1"/>
                </a:solidFill>
              </a:rPr>
              <a:t>фиксирования, накопления материалов, демонстрирующих уровень профессионализма </a:t>
            </a:r>
            <a:r>
              <a:rPr lang="ru-RU" sz="2800" dirty="0" smtClean="0">
                <a:solidFill>
                  <a:schemeClr val="tx1"/>
                </a:solidFill>
              </a:rPr>
              <a:t>педагога </a:t>
            </a:r>
            <a:r>
              <a:rPr lang="ru-RU" sz="2800" dirty="0">
                <a:solidFill>
                  <a:schemeClr val="tx1"/>
                </a:solidFill>
              </a:rPr>
              <a:t>и умение решать задачи своей профессиональной деятельности. 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Портфолио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>педагога </a:t>
            </a:r>
            <a:r>
              <a:rPr lang="ru-RU" sz="2800" dirty="0">
                <a:solidFill>
                  <a:schemeClr val="tx1"/>
                </a:solidFill>
              </a:rPr>
              <a:t>показывает уровень </a:t>
            </a:r>
            <a:r>
              <a:rPr lang="ru-RU" sz="2800" dirty="0" smtClean="0">
                <a:solidFill>
                  <a:schemeClr val="tx1"/>
                </a:solidFill>
              </a:rPr>
              <a:t>подготовленности</a:t>
            </a:r>
            <a:r>
              <a:rPr lang="ru-RU" sz="2800" dirty="0">
                <a:solidFill>
                  <a:schemeClr val="tx1"/>
                </a:solidFill>
              </a:rPr>
              <a:t> и уровень активности в учебных и </a:t>
            </a:r>
            <a:r>
              <a:rPr lang="ru-RU" sz="2800" dirty="0" err="1">
                <a:solidFill>
                  <a:schemeClr val="tx1"/>
                </a:solidFill>
              </a:rPr>
              <a:t>внеучебных</a:t>
            </a:r>
            <a:r>
              <a:rPr lang="ru-RU" sz="2800" dirty="0">
                <a:solidFill>
                  <a:schemeClr val="tx1"/>
                </a:solidFill>
              </a:rPr>
              <a:t> видах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0604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829" y="629284"/>
            <a:ext cx="8761413" cy="1627028"/>
          </a:xfrm>
        </p:spPr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омплексное </a:t>
            </a:r>
            <a:r>
              <a:rPr lang="ru-RU" dirty="0"/>
              <a:t>портфолио </a:t>
            </a:r>
            <a:r>
              <a:rPr lang="ru-RU" dirty="0" smtClean="0"/>
              <a:t>состоит из следующих разделов: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199945"/>
              </p:ext>
            </p:extLst>
          </p:nvPr>
        </p:nvGraphicFramePr>
        <p:xfrm>
          <a:off x="1154954" y="2603500"/>
          <a:ext cx="8825659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26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278" y="700645"/>
            <a:ext cx="8895089" cy="1116280"/>
          </a:xfrm>
        </p:spPr>
        <p:txBody>
          <a:bodyPr/>
          <a:lstStyle/>
          <a:p>
            <a:r>
              <a:rPr lang="ru-RU" dirty="0"/>
              <a:t>Общие сведения о </a:t>
            </a:r>
            <a:r>
              <a:rPr lang="ru-RU" dirty="0" smtClean="0"/>
              <a:t>педагоге: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226942"/>
              </p:ext>
            </p:extLst>
          </p:nvPr>
        </p:nvGraphicFramePr>
        <p:xfrm>
          <a:off x="763069" y="1831604"/>
          <a:ext cx="8825659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661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146" y="890649"/>
            <a:ext cx="9975271" cy="801858"/>
          </a:xfrm>
        </p:spPr>
        <p:txBody>
          <a:bodyPr/>
          <a:lstStyle/>
          <a:p>
            <a:r>
              <a:rPr lang="ru-RU" dirty="0"/>
              <a:t>Результаты педагогической деятельности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061592"/>
              </p:ext>
            </p:extLst>
          </p:nvPr>
        </p:nvGraphicFramePr>
        <p:xfrm>
          <a:off x="700644" y="2042555"/>
          <a:ext cx="10782795" cy="4447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3345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009295"/>
            <a:ext cx="8761413" cy="706964"/>
          </a:xfrm>
        </p:spPr>
        <p:txBody>
          <a:bodyPr/>
          <a:lstStyle/>
          <a:p>
            <a:r>
              <a:rPr lang="ru-RU" dirty="0"/>
              <a:t>Научно-методическая деятельность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522740"/>
              </p:ext>
            </p:extLst>
          </p:nvPr>
        </p:nvGraphicFramePr>
        <p:xfrm>
          <a:off x="795648" y="2006930"/>
          <a:ext cx="10355282" cy="408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370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766" y="783772"/>
            <a:ext cx="10818420" cy="1638794"/>
          </a:xfrm>
        </p:spPr>
        <p:txBody>
          <a:bodyPr/>
          <a:lstStyle/>
          <a:p>
            <a:r>
              <a:rPr lang="ru-RU" sz="3200" dirty="0"/>
              <a:t>Развивающая предметно-пространственная среда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666796"/>
              </p:ext>
            </p:extLst>
          </p:nvPr>
        </p:nvGraphicFramePr>
        <p:xfrm>
          <a:off x="989446" y="2116612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93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родителями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68780" y="2671948"/>
            <a:ext cx="9037122" cy="247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Содержит информацию о работе с родителями воспитанников (планы работы; сценарии </a:t>
            </a:r>
            <a:r>
              <a:rPr lang="ru-RU" dirty="0" smtClean="0"/>
              <a:t>мероприятий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706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</TotalTime>
  <Words>246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 (конференц-зал)</vt:lpstr>
      <vt:lpstr>Технология  «Портфолио педагога» </vt:lpstr>
      <vt:lpstr>Педагог современного образования:</vt:lpstr>
      <vt:lpstr>Портфолио педагога это:</vt:lpstr>
      <vt:lpstr>Комплексное портфолио состоит из следующих разделов: </vt:lpstr>
      <vt:lpstr>Общие сведения о педагоге: </vt:lpstr>
      <vt:lpstr>Результаты педагогической деятельности </vt:lpstr>
      <vt:lpstr>Научно-методическая деятельность </vt:lpstr>
      <vt:lpstr>Развивающая предметно-пространственная среда </vt:lpstr>
      <vt:lpstr>Работа с родителями </vt:lpstr>
      <vt:lpstr>Вывод: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 «Портфолио педагога» </dc:title>
  <dc:creator>123</dc:creator>
  <cp:lastModifiedBy>123</cp:lastModifiedBy>
  <cp:revision>6</cp:revision>
  <dcterms:created xsi:type="dcterms:W3CDTF">2020-05-23T19:36:52Z</dcterms:created>
  <dcterms:modified xsi:type="dcterms:W3CDTF">2020-05-24T08:14:10Z</dcterms:modified>
</cp:coreProperties>
</file>