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70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4;&#1086;&#1088;&#1086;&#1079;\Detskaya_pesnya_pro_novyj_god_1_-_Tik-tak_tikayut_chasy_(xMusic.me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Lyudmila_Gurchenko_Pyat_minut_minus_ton_opucshen_(vmuzice.com).mp3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ubly.ru/post/14862/2-65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4;&#1086;&#1088;&#1086;&#1079;\Novogodnyaya_-_novogodnie_kolokolchiki_(iPlayer.fm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rmed.ru/upload/iblock/348/%D0%9A%D0%B0%D1%80%D1%82%D0%B8%D0%BD%D0%B0_%D0%9D%D0%BE%D0%B2%D1%8B%D0%B9%20%D0%B3%D0%BE%D0%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</p:spPr>
      </p:pic>
      <p:pic>
        <p:nvPicPr>
          <p:cNvPr id="4" name="Detskaya_pesnya_pro_novyj_god_1_-_Tik-tak_tikayut_chasy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4web.ru/images/1413/41867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99288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playcast.ru/uploads/2011/12/14/2924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4" y="0"/>
            <a:ext cx="9176213" cy="68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stol.com.ua/pic/201212/1920x1080/nastol.com.ua-37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964488" cy="6264696"/>
          </a:xfrm>
          <a:prstGeom prst="rect">
            <a:avLst/>
          </a:prstGeom>
          <a:noFill/>
        </p:spPr>
      </p:pic>
      <p:pic>
        <p:nvPicPr>
          <p:cNvPr id="3" name="Lyudmila_Gurchenko_Pyat_minut_minus_ton_opucshen_(vmuzic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03" y="3677829"/>
            <a:ext cx="2508983" cy="1314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5061" t="4147" r="6340" b="45492"/>
          <a:stretch/>
        </p:blipFill>
        <p:spPr>
          <a:xfrm>
            <a:off x="5726529" y="120470"/>
            <a:ext cx="1341120" cy="2091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263" y="5064417"/>
            <a:ext cx="1510734" cy="17545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2317" r="3142" b="4426"/>
          <a:stretch/>
        </p:blipFill>
        <p:spPr>
          <a:xfrm>
            <a:off x="3651920" y="2128068"/>
            <a:ext cx="1840158" cy="26018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82" y="176192"/>
            <a:ext cx="1561600" cy="21643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94" y="1876981"/>
            <a:ext cx="1969660" cy="1657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6466" y="5141731"/>
            <a:ext cx="1711067" cy="14738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6" y="5093653"/>
            <a:ext cx="2254517" cy="15699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462" y="1218768"/>
            <a:ext cx="1663047" cy="1825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76" y="3238738"/>
            <a:ext cx="2118818" cy="16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© www.m-line.ck.u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8352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ram-troicy.prihod.ru/users/67/1167/editor_files/image/5558b2bf7c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3-eu-west-1.amazonaws.com/lookandlearn-preview/B/B000/B00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34481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pfst.net/2010.11/35895467755db567fc9a6b0bbfe280a1d2cb2b807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768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oombob.ru/img/picture/Oct/11/d904b6be238728014c6f6268890dcbae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84976" cy="6181726"/>
          </a:xfrm>
          <a:prstGeom prst="rect">
            <a:avLst/>
          </a:prstGeom>
          <a:noFill/>
        </p:spPr>
      </p:pic>
      <p:pic>
        <p:nvPicPr>
          <p:cNvPr id="3" name="Novogodnyaya_-_novogodnie_kolokolchi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veg.ucoz.ru/velikii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lh5.googleusercontent.com/-XPJ5MViHhiE/Tx21xJKjFKI/AAAAAAAABbQ/0aG1tAFKvzk/s1024/DSC_4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304256" cy="3744416"/>
          </a:xfrm>
          <a:prstGeom prst="rect">
            <a:avLst/>
          </a:prstGeom>
          <a:noFill/>
        </p:spPr>
      </p:pic>
      <p:pic>
        <p:nvPicPr>
          <p:cNvPr id="27652" name="Picture 4" descr="http://cs1.livemaster.ru/storage/34/1e/b7ebf170a16362d22c69cfa41d--kartiny-panno-kartina-iz-shersti-snegov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2520280" cy="2592288"/>
          </a:xfrm>
          <a:prstGeom prst="rect">
            <a:avLst/>
          </a:prstGeom>
          <a:noFill/>
        </p:spPr>
      </p:pic>
      <p:pic>
        <p:nvPicPr>
          <p:cNvPr id="27656" name="Picture 8" descr="http://www.playcast.ru/uploads/2015/11/02/15713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24944"/>
            <a:ext cx="5040560" cy="3705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tihi.ru/pics/2013/12/08/6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040560" cy="6374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Экран (4:3)</PresentationFormat>
  <Paragraphs>0</Paragraphs>
  <Slides>14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Koragua KOK</cp:lastModifiedBy>
  <cp:revision>9</cp:revision>
  <dcterms:modified xsi:type="dcterms:W3CDTF">2023-02-25T14:09:41Z</dcterms:modified>
</cp:coreProperties>
</file>