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4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94717D1-40AF-4EC8-82F7-3D704B12ADA1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0F66D5-264D-49D5-A34D-B4AE8FDBA4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zgius.ru/assets/templates/images/psihologiya/razvitie/151/3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МДОУ «Детский сад № 192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45720" indent="0" algn="ctr">
              <a:buNone/>
            </a:pP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Для Вас, родители!</a:t>
            </a:r>
            <a:endParaRPr lang="ru-RU" sz="4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«Тренировка эйдетической </a:t>
            </a:r>
          </a:p>
          <a:p>
            <a:pPr marL="45720" indent="0" algn="ctr">
              <a:buNone/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зрительной памяти у взрослых»</a:t>
            </a:r>
            <a:endParaRPr lang="ru-RU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Развитая эйдетическая память открывает перед человеком новые возможности – успехи в учебе, профессии, хобби напрямую зависят от того, насколько быстро и качественно вы запоминаете новую информацию.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 fontScale="85000" lnSpcReduction="20000"/>
          </a:bodyPr>
          <a:lstStyle/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«Зреть в корень,</a:t>
            </a:r>
          </a:p>
          <a:p>
            <a:pPr marL="4572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глядя в оба»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психологии есть понятие, как фотографическая память (или эйдетическая память) – что означает способность человека запоминать информацию посредством визуальных образов, не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осмысливая её.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остается в сознании как «картинка», при возникновении ассоциаций или осознанном желании вспомнить, она оживает.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упражнений для развития эйдетической памяти – систематичность. </a:t>
            </a:r>
            <a:endParaRPr lang="ru-RU" sz="32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Упражнение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«Игра в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палочки»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Упражнение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видеоскоп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«Таблица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Шульте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mozgius.ru/assets/templates/images/psihologiya/razvitie/151/3.jpg">
            <a:hlinkClick r:id="rId3" tooltip="&quot;Таблица Шульте -эффективный метод развития фотографической памяти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184575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3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-Упражнение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фигуры» </a:t>
            </a: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таблицами)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7532" t="19383" r="45833" b="16763"/>
          <a:stretch/>
        </p:blipFill>
        <p:spPr bwMode="auto">
          <a:xfrm>
            <a:off x="251520" y="586475"/>
            <a:ext cx="4248472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8333" t="24230" r="45833" b="12771"/>
          <a:stretch/>
        </p:blipFill>
        <p:spPr bwMode="auto">
          <a:xfrm>
            <a:off x="5076056" y="620689"/>
            <a:ext cx="3672408" cy="3096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7693" t="24230" r="45833" b="12772"/>
          <a:stretch/>
        </p:blipFill>
        <p:spPr bwMode="auto">
          <a:xfrm>
            <a:off x="2555776" y="3861048"/>
            <a:ext cx="3888431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13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Упражнение «В магазине»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8173" t="27936" r="39904" b="8781"/>
          <a:stretch/>
        </p:blipFill>
        <p:spPr bwMode="auto">
          <a:xfrm>
            <a:off x="1835696" y="1772816"/>
            <a:ext cx="540060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51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348" y="0"/>
            <a:ext cx="91286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704856" cy="3474720"/>
          </a:xfrm>
        </p:spPr>
        <p:txBody>
          <a:bodyPr>
            <a:normAutofit/>
          </a:bodyPr>
          <a:lstStyle/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«Шахматы» 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«Домино»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Упражнение «Скажи, задом наперед»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171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10</cp:revision>
  <dcterms:created xsi:type="dcterms:W3CDTF">2024-01-19T07:19:04Z</dcterms:created>
  <dcterms:modified xsi:type="dcterms:W3CDTF">2024-12-26T06:00:32Z</dcterms:modified>
</cp:coreProperties>
</file>