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98" r:id="rId3"/>
    <p:sldId id="299" r:id="rId4"/>
    <p:sldId id="257" r:id="rId5"/>
    <p:sldId id="296" r:id="rId6"/>
    <p:sldId id="260" r:id="rId7"/>
    <p:sldId id="262" r:id="rId8"/>
    <p:sldId id="267" r:id="rId9"/>
    <p:sldId id="271" r:id="rId10"/>
    <p:sldId id="286" r:id="rId11"/>
    <p:sldId id="295" r:id="rId12"/>
    <p:sldId id="294" r:id="rId13"/>
    <p:sldId id="287" r:id="rId14"/>
    <p:sldId id="288" r:id="rId15"/>
    <p:sldId id="289" r:id="rId16"/>
    <p:sldId id="290" r:id="rId17"/>
    <p:sldId id="268" r:id="rId18"/>
    <p:sldId id="272" r:id="rId19"/>
    <p:sldId id="269" r:id="rId20"/>
    <p:sldId id="270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4" r:id="rId29"/>
    <p:sldId id="300" r:id="rId30"/>
    <p:sldId id="301" r:id="rId31"/>
    <p:sldId id="302" r:id="rId3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D8E90-7BD6-430B-B6F8-06A107B1109B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56FA7-063E-414B-BD98-E488B322E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9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A30AA7-CF00-47C3-AA84-B113CD8ED75B}" type="datetimeFigureOut">
              <a:rPr lang="uk-UA" smtClean="0"/>
              <a:pPr/>
              <a:t>26.12.2024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30AA7-CF00-47C3-AA84-B113CD8ED75B}" type="datetimeFigureOut">
              <a:rPr lang="uk-UA" smtClean="0"/>
              <a:pPr/>
              <a:t>26.12.2024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30AA7-CF00-47C3-AA84-B113CD8ED75B}" type="datetimeFigureOut">
              <a:rPr lang="uk-UA" smtClean="0"/>
              <a:pPr/>
              <a:t>26.12.2024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30AA7-CF00-47C3-AA84-B113CD8ED75B}" type="datetimeFigureOut">
              <a:rPr lang="uk-UA" smtClean="0"/>
              <a:pPr/>
              <a:t>26.12.2024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30AA7-CF00-47C3-AA84-B113CD8ED75B}" type="datetimeFigureOut">
              <a:rPr lang="uk-UA" smtClean="0"/>
              <a:pPr/>
              <a:t>26.12.2024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30AA7-CF00-47C3-AA84-B113CD8ED75B}" type="datetimeFigureOut">
              <a:rPr lang="uk-UA" smtClean="0"/>
              <a:pPr/>
              <a:t>26.12.2024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30AA7-CF00-47C3-AA84-B113CD8ED75B}" type="datetimeFigureOut">
              <a:rPr lang="uk-UA" smtClean="0"/>
              <a:pPr/>
              <a:t>26.12.2024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30AA7-CF00-47C3-AA84-B113CD8ED75B}" type="datetimeFigureOut">
              <a:rPr lang="uk-UA" smtClean="0"/>
              <a:pPr/>
              <a:t>26.12.2024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9A30AA7-CF00-47C3-AA84-B113CD8ED75B}" type="datetimeFigureOut">
              <a:rPr lang="uk-UA" smtClean="0"/>
              <a:pPr/>
              <a:t>26.12.2024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9A30AA7-CF00-47C3-AA84-B113CD8ED75B}" type="datetimeFigureOut">
              <a:rPr lang="uk-UA" smtClean="0"/>
              <a:pPr/>
              <a:t>26.12.2024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A30AA7-CF00-47C3-AA84-B113CD8ED75B}" type="datetimeFigureOut">
              <a:rPr lang="uk-UA" smtClean="0"/>
              <a:pPr/>
              <a:t>26.12.2024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66000">
              <a:schemeClr val="accent3">
                <a:lumMod val="45000"/>
                <a:lumOff val="55000"/>
              </a:schemeClr>
            </a:gs>
            <a:gs pos="84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9A30AA7-CF00-47C3-AA84-B113CD8ED75B}" type="datetimeFigureOut">
              <a:rPr lang="uk-UA" smtClean="0"/>
              <a:pPr/>
              <a:t>26.12.2024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0113" y="1556792"/>
            <a:ext cx="7772400" cy="3528392"/>
          </a:xfrm>
        </p:spPr>
        <p:txBody>
          <a:bodyPr>
            <a:noAutofit/>
          </a:bodyPr>
          <a:lstStyle/>
          <a:p>
            <a:pPr algn="ctr"/>
            <a:r>
              <a:rPr lang="uk-UA" sz="40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Вас, </a:t>
            </a:r>
            <a:r>
              <a:rPr lang="uk-UA" sz="4000" i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uk-UA" sz="40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uk-UA" sz="40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66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6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ДЕТЬМИ</a:t>
            </a:r>
            <a:br>
              <a:rPr lang="ru-RU" sz="28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РАННЕГО ВОЗРАСТА.</a:t>
            </a:r>
            <a:endParaRPr lang="uk-UA" sz="2800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4216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№ 192»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4943967"/>
            <a:ext cx="2736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воспитатель:</a:t>
            </a:r>
          </a:p>
          <a:p>
            <a:r>
              <a:rPr lang="ru-RU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Кокорева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Д.В.</a:t>
            </a:r>
          </a:p>
          <a:p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Гусева Л.А.</a:t>
            </a:r>
            <a:endParaRPr 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ИГРЫ С ПРИЩЕПКАМИ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Шаблоны для игр с прищепками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melkie.net/wp-content/uploads/2017/09/morkovka-i-repka-shablon-dlya-prishchepoka-600x4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49320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443711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Морковка и репка ждут, чтобы им добавили хвостики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melkie.net/wp-content/uploads/2017/09/shablony-dlya-prishchepok-solnyshko-i-cyplenok-600x4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140968"/>
            <a:ext cx="432048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148064" y="2420888"/>
            <a:ext cx="38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Солнышку детишки сделают новые лучики, а цыплёнку — крылышки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elkie.net/wp-content/uploads/2017/09/cvetok-i-zayac-shablon-dlya-prishchepok-600x4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36408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3861048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Цветочку малыши прикрепят лепестки, а зайке — ушки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melkie.net/wp-content/uploads/2017/09/shablon-dlya-prishchepok-ezhik-i-zhuchok-150x1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12976"/>
            <a:ext cx="399593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08104" y="2492896"/>
            <a:ext cx="334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Ёжик потерял свои иголки, божья коровка-усики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06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24944"/>
            <a:ext cx="4860305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www.maam.ru/upload/blogs/detsad-230246-1461346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507206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Игры с крышками от пластиковых бутылок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Крышки можно навинчивать на срезанные и приклеенные на картинку верхние части бутылок с горлышками.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Можно проделать в них отверстия и использовать для нанизывания, как крупные бусы, а также раскладывать по цвету.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Предметы для прикручивания крышечек могут быть самыми разнообразными.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Крышки можно также раскладывать по цветам в стаканчики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Яркие пластиковые крышечки ещё и легко моются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sadik.sokik.ru/files/sadik/2014/harchenko/harchenko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573016"/>
            <a:ext cx="642659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Пальчиковые куклы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Это пособие для пальчиковых игр не требует материальных затрат и особого труда. Всего лишь нужно распечатать готовые шаблоны персонажей с отверстиями для пальчиков. Дети надевают куклу на пальчики и «ходят» ими, выполняя действия согласно словам игры. Бумажные куклы с отверстиями для пальчиков сделают упражнение занятной игрой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Пальчиковые бумажные кукл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4752528" cy="321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DC1066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24944"/>
            <a:ext cx="4932313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oI6ZymRC_M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7605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uC6R8lfB9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140968"/>
            <a:ext cx="4716289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L1Ft4Ue_L-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806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Шумовые игрушки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5058" name="Picture 2" descr="http://www.2099.ru/wp-content/uploads/2014/08/fgjmcFjuG8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5568617" cy="3672408"/>
          </a:xfrm>
          <a:prstGeom prst="rect">
            <a:avLst/>
          </a:prstGeom>
          <a:noFill/>
        </p:spPr>
      </p:pic>
      <p:pic>
        <p:nvPicPr>
          <p:cNvPr id="7" name="Picture 8" descr="https://www.maam.ru/upload/blogs/eb87888d81b8296ba76494f7d0920039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9525" y="2876550"/>
            <a:ext cx="5324475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stopautism.ru/wp-content/uploads/2015/12/13967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96944" cy="6364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podelki.guru/sites/default/files/styles/830w/public/photoart/podelki_iz_brosovogo_materiala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956042" cy="3717032"/>
          </a:xfrm>
          <a:prstGeom prst="rect">
            <a:avLst/>
          </a:prstGeom>
          <a:noFill/>
        </p:spPr>
      </p:pic>
      <p:pic>
        <p:nvPicPr>
          <p:cNvPr id="44042" name="Picture 10" descr="http://ae01.alicdn.com/kf/HLB1aaJhXOfrK1RjSspbq6A4pFXaa/FBIL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492896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sun9-39.userapi.com/c848416/v848416481/110927/ar6osQPHX8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71452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g0.liveinternet.ru/images/attach/d/0/142/942/142942486_sen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3476" y="1743075"/>
            <a:ext cx="593704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ИГРЫ С ВОДОЙ И ПЕСКОМ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https://img0.liveinternet.ru/images/attach/d/0/142/942/142942486_sen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00981"/>
            <a:ext cx="7992887" cy="480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s://mdouiskorka12.ucoz.ru/matbaza/centr_vody_i_pes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928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b="1" dirty="0" smtClean="0"/>
              <a:t>Пересыпаем песок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dirty="0" smtClean="0"/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Малыша  можно знакомить с основными свойствами песка. Покажите ребенку, как пересыпается сухой песок. Для этого можно использовать мельницу из песочного набора и ситечко.  Малышу это обязательно понравится.</a:t>
            </a:r>
            <a:endParaRPr lang="ru-RU" dirty="0" smtClean="0"/>
          </a:p>
          <a:p>
            <a:pPr fontAlgn="base"/>
            <a:r>
              <a:rPr lang="ru-RU" b="1" dirty="0" smtClean="0"/>
              <a:t>Куличики из песка</a:t>
            </a:r>
          </a:p>
          <a:p>
            <a:pPr fontAlgn="base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Делать куличики  из песка любят все малыши. Эта простая игра в песок развивает координацию движения, внимательность и приносит детям много радости</a:t>
            </a:r>
            <a:r>
              <a:rPr lang="ru-RU" dirty="0" smtClean="0"/>
              <a:t> </a:t>
            </a:r>
          </a:p>
          <a:p>
            <a:pPr fontAlgn="base"/>
            <a:r>
              <a:rPr lang="ru-RU" b="1" dirty="0" smtClean="0"/>
              <a:t>Отпечатки на песке</a:t>
            </a:r>
          </a:p>
          <a:p>
            <a:pPr fontAlgn="base"/>
            <a:r>
              <a:rPr lang="ru-RU" b="1" dirty="0" smtClean="0"/>
              <a:t>Игра «Поиски  спрятанных сокровищ»</a:t>
            </a:r>
            <a:endParaRPr lang="ru-RU" dirty="0" smtClean="0"/>
          </a:p>
          <a:p>
            <a:pPr fontAlgn="base">
              <a:buNone/>
            </a:pPr>
            <a:r>
              <a:rPr lang="ru-RU" dirty="0" smtClean="0"/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 помощью этой нехитрой игры в песок можно научить ребенка различать  признаки и свойства предметов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 помощью которых он отличается от других.</a:t>
            </a:r>
          </a:p>
          <a:p>
            <a:pPr fontAlgn="base">
              <a:buNone/>
            </a:pPr>
            <a:r>
              <a:rPr lang="ru-RU" sz="2400" b="1" dirty="0" smtClean="0"/>
              <a:t>Игра «Как напоить песочек?»</a:t>
            </a:r>
            <a:endParaRPr lang="ru-RU" sz="2400" dirty="0" smtClean="0"/>
          </a:p>
          <a:p>
            <a:pPr fontAlgn="base"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ИГРЫ С ПЕСКОМ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МЫЛЬНЫЕ ПУЗЫРИ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s://oboi.ws/originals/original_168_oboi_igra_s_mylnymi_puzyrjami_1920x108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9928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ТЕСТОПЛАСТИКА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i.mycdn.me/i?r=AzEPZsRbOZEKgBhR0XGMT1RkyZ1GiM9TC9Q_EAH-kXkDuaaKTM5SRkZCeTgDn6uOyic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9928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koffkindom.ru/wp-content/uploads/2016/08/melkaya-motorika.jpg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2493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ПАЛЬЧИКОВАЯ ЖИВОПИСЬ  (рисование ладошкой, пальцами)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s://i.ytimg.com/vi/iNcEGuXWncI/maxres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1556793"/>
            <a:ext cx="49685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media.gettyimages.com/photos/closeup-of-child-finger-painting-with-hands-picture-id466771073?b=1&amp;k=6&amp;m=466771073&amp;s=612x612&amp;w=0&amp;h=1rt7KNPCr2YRUr8AsWWCwW1ZaYTrBHSHd4t-hh6RzpQ=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2971800"/>
            <a:ext cx="5829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http://900igr.net/up/datai/74787/0009-014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http://900igr.net/up/datai/74787/0009-014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0" name="AutoShape 6" descr="http://900igr.net/up/datai/74787/0009-014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2" name="Picture 8" descr="http://i.yula-samara.ru/u/b6/b951228d3911e5b9acac8771d68c67/-/uGR6uLw-4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716016" cy="3519149"/>
          </a:xfrm>
          <a:prstGeom prst="rect">
            <a:avLst/>
          </a:prstGeom>
          <a:noFill/>
        </p:spPr>
      </p:pic>
      <p:pic>
        <p:nvPicPr>
          <p:cNvPr id="52234" name="Picture 10" descr="https://www.maam.ru/upload/blogs/detsad-304415-1442044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58010"/>
            <a:ext cx="4499992" cy="5999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everdv.ru/wp-content/uploads/2020/08/malish-v-detsk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074" y="332656"/>
            <a:ext cx="859440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www.employersforchildcare.org/app/uploads/2016/09/family_building_with_wooden_bloc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155" y="476672"/>
            <a:ext cx="8654483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s://yoshkarola.shved-stenka.ru/netcat_files/multifile/2623/2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62168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superlogoped.com/assets/zhurnal/shutterstock_378620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97416" cy="580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№ 192»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  <p:pic>
        <p:nvPicPr>
          <p:cNvPr id="47106" name="Picture 2" descr="http://ds65.detkin-club.ru/images/exercises/%20igrayut%201_5e22a136809c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996952"/>
            <a:ext cx="7848872" cy="3672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755576" y="4365104"/>
            <a:ext cx="7474024" cy="16419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67544" y="404664"/>
            <a:ext cx="8388424" cy="610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государственной политике главными воспитателями ребенка являются родители, они оказывают самое большое влияние на развитие ребенка раннего возраста и переоценить это нельзя.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Национальный проект «Образование», утвержденный президиумом Совета при Президенте Российской Федерации по стратегическому развитию и национальным проектам, предусматривает разработку и внедрение целевой модели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инфомационно-просветительской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поддержки родителей, включающей создание центров, обеспечивающих получение родителями детей раннего возраста методической, психолого-педагогической, в том числе диагностической и консультативной, помощи.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69627"/>
            <a:ext cx="82809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раннего возраста — деятельны, любопытны,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искренни, забавны.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Наблюдать за ними — одно удовольствие.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ребенку хорошо и спокойно, он развивается.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для этого нужно?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Прежде всего — обеспечить внутреннее эмоциональное благополучие малыша, для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этого необходимо: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создание для ребенка атмосферы безопасности и комфортной обстановки;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понимание внутреннего мира ребенка и принятие его таким, какой он есть;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предоставление ребенку большей свободы и самостоятельности.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28638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ПАЛЬЧИКОВЫЕ ИГРЫ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" name="Содержимое 3" descr="https://ds04.infourok.ru/uploads/ex/004b/00139bd2-7ebe560e/img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35292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nsportal.ru/sites/default/files/2016/08/29/kak-razvit-chuvstvo-ritma-u-deyej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7625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4.infourok.ru/uploads/ex/063f/0011444e-cc66704d/img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140969"/>
            <a:ext cx="5940425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128.lipetskddo.ru/files/images/albums/foto_60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"/>
            <a:ext cx="85114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school15-spb.ru/wp-content/uploads/2020/05/%D0%9F%D0%B0%D0%BB%D1%8C%D1%87%D0%B8%D0%BA%D0%BE%D0%B2%D0%B0%D1%8F-%D0%B3%D0%B8%D0%BC%D0%BD%D0%B0%D1%81%D1%82%D0%B8%D0%BA%D0%B0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532</TotalTime>
  <Words>355</Words>
  <Application>Microsoft Office PowerPoint</Application>
  <PresentationFormat>Экран (4:3)</PresentationFormat>
  <Paragraphs>57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Открытая</vt:lpstr>
      <vt:lpstr>Для Вас, родители!  ИГРЫ С ДЕТЬМИ  РАННЕГО ВОЗРАСТА.</vt:lpstr>
      <vt:lpstr>Презентация PowerPoint</vt:lpstr>
      <vt:lpstr>Презентация PowerPoint</vt:lpstr>
      <vt:lpstr>Презентация PowerPoint</vt:lpstr>
      <vt:lpstr>Презентация PowerPoint</vt:lpstr>
      <vt:lpstr>ПАЛЬЧИКОВЫЕ ИГРЫ</vt:lpstr>
      <vt:lpstr>Презентация PowerPoint</vt:lpstr>
      <vt:lpstr>Презентация PowerPoint</vt:lpstr>
      <vt:lpstr>Презентация PowerPoint</vt:lpstr>
      <vt:lpstr>ИГРЫ С ПРИЩЕПКАМИ Шаблоны для игр с прищепками</vt:lpstr>
      <vt:lpstr>Презентация PowerPoint</vt:lpstr>
      <vt:lpstr>Презентация PowerPoint</vt:lpstr>
      <vt:lpstr> Игры с крышками от пластиковых бутылок </vt:lpstr>
      <vt:lpstr> Пальчиковые куклы </vt:lpstr>
      <vt:lpstr>Презентация PowerPoint</vt:lpstr>
      <vt:lpstr>Презентация PowerPoint</vt:lpstr>
      <vt:lpstr>Шумовые игрушки</vt:lpstr>
      <vt:lpstr>Презентация PowerPoint</vt:lpstr>
      <vt:lpstr>Презентация PowerPoint</vt:lpstr>
      <vt:lpstr>ИГРЫ С ВОДОЙ И ПЕСКОМ</vt:lpstr>
      <vt:lpstr>Презентация PowerPoint</vt:lpstr>
      <vt:lpstr>ИГРЫ С ПЕСКОМ</vt:lpstr>
      <vt:lpstr>МЫЛЬНЫЕ ПУЗЫРИ</vt:lpstr>
      <vt:lpstr>ТЕСТОПЛАСТИКА</vt:lpstr>
      <vt:lpstr>Презентация PowerPoint</vt:lpstr>
      <vt:lpstr>ПАЛЬЧИКОВАЯ ЖИВОПИСЬ  (рисование ладошкой, пальцами) </vt:lpstr>
      <vt:lpstr>Презентация PowerPoint</vt:lpstr>
      <vt:lpstr>Презентация PowerPoint</vt:lpstr>
      <vt:lpstr>Презентация PowerPoint</vt:lpstr>
      <vt:lpstr>Презентация PowerPoint</vt:lpstr>
      <vt:lpstr>    МУНИЦИПАЛЬНОЕ ДОШКОЛЬНОЕ ОБРАЗОВАТЕЛЬНОЕ УЧРЕЖДЕНИЕ «ДЕТСКИЙ САД № 192»    СПАСИБО ЗА ВНИМАНИЕ! </vt:lpstr>
    </vt:vector>
  </TitlesOfParts>
  <Company>Nadezhda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Занимательная  эйдетика</dc:title>
  <dc:creator>User</dc:creator>
  <cp:lastModifiedBy>1</cp:lastModifiedBy>
  <cp:revision>64</cp:revision>
  <dcterms:created xsi:type="dcterms:W3CDTF">2016-11-14T11:43:49Z</dcterms:created>
  <dcterms:modified xsi:type="dcterms:W3CDTF">2024-12-26T07:35:00Z</dcterms:modified>
</cp:coreProperties>
</file>