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D6064-EB88-4094-88E8-1A28694F7E27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687E6-2443-4DA2-8216-59033BF6A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0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F84C529-931C-420F-9F0F-D68DFCB14DA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E1A5BB7-D061-46CA-953A-446FE1F48FD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35E2592-6ECF-49C0-ACD9-CE1D41A8F58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59AADB35-CFD5-401D-BE65-981DE2BD1E3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54C1CB4-6E8A-46E5-B7B4-4CAEF3FEB90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66856A6-0C3C-4477-9C8D-B89CA340F97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404DBC1B-16AA-475C-A61D-BEF0AB0976D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 noEditPoints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 noEditPoints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lvl="0"/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 noEditPoints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 noEditPoints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 noEditPoints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 noEditPoints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 noEditPoints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27" name="Номер слайда 26"/>
          <p:cNvSpPr>
            <a:spLocks noGrp="1" noEditPoints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 noEditPoints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 noEditPoints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 noEditPoints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 noEditPoints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 noEditPoints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Благотворительный проект «Чуткое сердце- добрые дела»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МДОУ «Детский сад №192»</a:t>
            </a:r>
          </a:p>
          <a:p>
            <a:r>
              <a:rPr lang="ru-RU" dirty="0" err="1" smtClean="0"/>
              <a:t>Канюкова</a:t>
            </a:r>
            <a:r>
              <a:rPr lang="ru-RU" dirty="0" smtClean="0"/>
              <a:t> А.Н.</a:t>
            </a:r>
          </a:p>
          <a:p>
            <a:r>
              <a:rPr lang="ru-RU" dirty="0" err="1" smtClean="0"/>
              <a:t>Шацких</a:t>
            </a:r>
            <a:r>
              <a:rPr lang="ru-RU" dirty="0" smtClean="0"/>
              <a:t> И.П.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Акция «Порадуем одиноких бабушек и дедушек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IMG_20181218_15093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6666"/>
          <a:stretch/>
        </p:blipFill>
        <p:spPr>
          <a:xfrm>
            <a:off x="827584" y="3140968"/>
            <a:ext cx="3567910" cy="3488677"/>
          </a:xfrm>
        </p:spPr>
      </p:pic>
      <p:pic>
        <p:nvPicPr>
          <p:cNvPr id="6" name="Содержимое 5" descr="IMG_20181218_15075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36994"/>
          <a:stretch/>
        </p:blipFill>
        <p:spPr>
          <a:xfrm>
            <a:off x="4885963" y="1388823"/>
            <a:ext cx="3815516" cy="3205368"/>
          </a:xfrm>
        </p:spPr>
      </p:pic>
      <p:sp>
        <p:nvSpPr>
          <p:cNvPr id="4" name="TextBox 3"/>
          <p:cNvSpPr/>
          <p:nvPr/>
        </p:nvSpPr>
        <p:spPr>
          <a:xfrm>
            <a:off x="539552" y="1556792"/>
            <a:ext cx="4176464" cy="1448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Перед Новым годом мы решили поучаствовать в городской благотворительной акции «</a:t>
            </a:r>
            <a:r>
              <a:rPr lang="ru-RU" dirty="0" smtClean="0"/>
              <a:t>Порадуем одиноких бабушек </a:t>
            </a:r>
            <a:r>
              <a:rPr lang="ru-RU" dirty="0"/>
              <a:t>и </a:t>
            </a:r>
            <a:r>
              <a:rPr lang="ru-RU" dirty="0" smtClean="0"/>
              <a:t>дедушек». </a:t>
            </a:r>
            <a:endParaRPr lang="ru-RU" dirty="0"/>
          </a:p>
        </p:txBody>
      </p:sp>
      <p:sp>
        <p:nvSpPr>
          <p:cNvPr id="7" name="TextBox 6"/>
          <p:cNvSpPr/>
          <p:nvPr/>
        </p:nvSpPr>
        <p:spPr>
          <a:xfrm>
            <a:off x="4932040" y="5019112"/>
            <a:ext cx="3752839" cy="1174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этого мы изготовили своими руками поздравительные открытки и передали их кураторам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814917"/>
            <a:ext cx="8229600" cy="1193800"/>
          </a:xfrm>
        </p:spPr>
        <p:txBody>
          <a:bodyPr/>
          <a:lstStyle/>
          <a:p>
            <a:r>
              <a:rPr lang="ru-RU"/>
              <a:t>﻿ «Поздравь одинокое сердце»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1244007"/>
            <a:ext cx="4038600" cy="2356380"/>
          </a:xfrm>
        </p:spPr>
        <p:txBody>
          <a:bodyPr/>
          <a:lstStyle/>
          <a:p>
            <a:r>
              <a:rPr lang="ru-RU"/>
              <a:t>﻿ В конце февраля совместно с библиотекой №5 будет проводиться благотворительный концерт для пенсионеров и ветеранов труда из дома престарелых. </a:t>
            </a:r>
          </a:p>
          <a:p>
            <a:endParaRPr lang="ru-RU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4503674"/>
            <a:ext cx="4038600" cy="2271713"/>
          </a:xfrm>
        </p:spPr>
        <p:txBody>
          <a:bodyPr/>
          <a:lstStyle/>
          <a:p>
            <a:r>
              <a:rPr lang="ru-RU"/>
              <a:t>﻿Мы планируем выступить с номерами художественной самодеятельности и изготовить поздравительные открытки.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667251" y="1248833"/>
            <a:ext cx="4063999" cy="270933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23900" y="3676372"/>
            <a:ext cx="3547533" cy="291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-74083"/>
            <a:ext cx="8229600" cy="1363133"/>
          </a:xfrm>
        </p:spPr>
        <p:txBody>
          <a:bodyPr/>
          <a:lstStyle/>
          <a:p>
            <a:r>
              <a:rPr lang="ru-RU"/>
              <a:t>"Лента памяти"</a:t>
            </a:r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234950" y="1286341"/>
            <a:ext cx="4038600" cy="2345796"/>
          </a:xfrm>
        </p:spPr>
        <p:txBody>
          <a:bodyPr/>
          <a:lstStyle/>
          <a:p>
            <a:r>
              <a:rPr lang="ru-RU" dirty="0"/>
              <a:t>Ко Дню победы нами планируется совместно с детьми и их родителями изготовить Ленту Памяти с фотографиями Ветеранов семей наших воспитанников. </a:t>
            </a:r>
            <a:endParaRPr dirty="0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4009281"/>
            <a:ext cx="4038600" cy="2084015"/>
          </a:xfrm>
        </p:spPr>
        <p:txBody>
          <a:bodyPr/>
          <a:lstStyle/>
          <a:p>
            <a:r>
              <a:rPr lang="ru-RU" dirty="0"/>
              <a:t>Эту Ленту памяти планируем возложить к Мемориалу Воинской Славы на </a:t>
            </a:r>
            <a:r>
              <a:rPr lang="ru-RU" dirty="0" err="1"/>
              <a:t>Леонтьевском</a:t>
            </a:r>
            <a:r>
              <a:rPr lang="ru-RU" dirty="0"/>
              <a:t> кладбище.</a:t>
            </a:r>
          </a:p>
          <a:p>
            <a:endParaRPr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74436" y="4038785"/>
            <a:ext cx="3686628" cy="226041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553857" y="887512"/>
            <a:ext cx="4234218" cy="2824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928662" y="642918"/>
            <a:ext cx="7572428" cy="162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Ведущая идея проекта</a:t>
            </a:r>
            <a:r>
              <a:rPr lang="ru-RU" sz="2800" b="1" dirty="0" smtClean="0"/>
              <a:t>:</a:t>
            </a:r>
            <a:r>
              <a:rPr lang="ru-RU" sz="2800" dirty="0" smtClean="0"/>
              <a:t>«Я должен сделать все необходимое, чтобы количество добра в мире увеличилось».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08643" y="2406251"/>
            <a:ext cx="8831910" cy="3850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/>
          <p:nvPr/>
        </p:nvSpPr>
        <p:spPr>
          <a:xfrm>
            <a:off x="417185" y="303561"/>
            <a:ext cx="8441095" cy="656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Актуальность заключается в соответствии идеи проекта требованиям современного общества и государственного заказа на воспитание социально активной личности.</a:t>
            </a:r>
            <a:endParaRPr sz="2400"/>
          </a:p>
          <a:p>
            <a:r>
              <a:rPr lang="ru-RU" sz="2400" dirty="0" smtClean="0"/>
              <a:t>         Главное  его направление –  это оказание помощи детям в познании искусства творить добро, всем оказавшимся в трудной жизненной ситуации и нуждающимся в специальной поддержке и заботе.</a:t>
            </a:r>
            <a:endParaRPr sz="2400"/>
          </a:p>
          <a:p>
            <a:r>
              <a:rPr lang="ru-RU" sz="2400" dirty="0" smtClean="0"/>
              <a:t>       Проект призван учить детей не проходить мимо тех, кому трудно, делиться своим теплом с теми, кому его не хватает.</a:t>
            </a:r>
            <a:endParaRPr sz="2400"/>
          </a:p>
          <a:p>
            <a:r>
              <a:rPr lang="ru-RU" sz="2400" dirty="0" smtClean="0"/>
              <a:t>       Данный проект объединит вокруг себя  детей и взрослых (учащихся, родителей, педагогов) и  станет общим делом.</a:t>
            </a:r>
            <a:endParaRPr sz="2400"/>
          </a:p>
          <a:p>
            <a:r>
              <a:rPr lang="ru-RU" sz="2400" dirty="0" smtClean="0"/>
              <a:t>      Добро, гуманизм, милосердие, смысл жизни – это ценности, о которых можно говорить бесконечно. Есть люди, которые говорят, а есть люди, которые делают! Результаты скажут сами за себя.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428596" y="642918"/>
            <a:ext cx="8429684" cy="181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 проекта</a:t>
            </a:r>
            <a:endParaRPr lang="ru-RU" sz="2400" dirty="0" smtClean="0"/>
          </a:p>
          <a:p>
            <a:r>
              <a:rPr lang="ru-RU" sz="2400" dirty="0" smtClean="0"/>
              <a:t>Вовлечение учащихся в социально-значимые дела по оказанию прямой, практической помощи одиноким пенсионерам, а также братьям нашим меньшим.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694010" y="2471747"/>
            <a:ext cx="4210050" cy="373628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51947" y="2751137"/>
            <a:ext cx="4444646" cy="307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357158" y="642918"/>
            <a:ext cx="8358246" cy="5465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Задачи:</a:t>
            </a:r>
            <a:endParaRPr lang="ru-RU" sz="2800" dirty="0" smtClean="0"/>
          </a:p>
          <a:p>
            <a:r>
              <a:rPr lang="ru-RU" sz="2800" dirty="0" smtClean="0"/>
              <a:t>- Способствовать приобретению учащимися опыта сопричастности, сочувствия к чужой беде, милосердия, быть добрее друг к другу, не проходить мимо людей, зовущих на помощь.</a:t>
            </a:r>
            <a:endParaRPr sz="2800"/>
          </a:p>
          <a:p>
            <a:r>
              <a:rPr lang="ru-RU" sz="2800" dirty="0" smtClean="0"/>
              <a:t>- Способствовать осознанию ими важности и необходимости их деятельности.</a:t>
            </a:r>
            <a:endParaRPr sz="2800"/>
          </a:p>
          <a:p>
            <a:r>
              <a:rPr lang="ru-RU" sz="2800" dirty="0" smtClean="0"/>
              <a:t>- Развивать чувства долга, заботы и уважения к людям, нуждающимся в помощи.</a:t>
            </a:r>
            <a:endParaRPr sz="2800"/>
          </a:p>
          <a:p>
            <a:r>
              <a:rPr lang="ru-RU" sz="2800" dirty="0" smtClean="0"/>
              <a:t>-Воспитывать у учащихся чувство гражданского долга, патриотизма, любви к людям, милосердия.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899592" y="692696"/>
            <a:ext cx="7632848" cy="35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 noEditPoints="1"/>
          </p:cNvSpPr>
          <p:nvPr>
            <p:ph type="title"/>
          </p:nvPr>
        </p:nvSpPr>
        <p:spPr>
          <a:xfrm>
            <a:off x="179512" y="692696"/>
            <a:ext cx="8856984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Календарный план реализации проекта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68969" y="1484784"/>
          <a:ext cx="7272808" cy="5131915"/>
        </p:xfrm>
        <a:graphic>
          <a:graphicData uri="http://schemas.openxmlformats.org/drawingml/2006/table">
            <a:tbl>
              <a:tblPr firstRow="1" firstCol="1" bandRow="1"/>
              <a:tblGrid>
                <a:gridCol w="337022"/>
                <a:gridCol w="4082286"/>
                <a:gridCol w="2853500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Акция «Кошки, которые ищут дом»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84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«Птичье кафе»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Изготовление кормушек для птиц, развешивание и распространение листовок с призывом накормить птиц.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Ноябрь-апрель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в благотворительной акции Детской библиотеки №5 «Рука помощи»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в акции «Порадуем одиноких бабушек и дедушек»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3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Участие в концерте и изготовление поздравительных открыток и поделок для одиноких пенсионеров и ветеранов труда из дома престарелых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1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Изготовление ленты памяти для проведения акции «Бессмертный полк»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219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11300" y="2279273"/>
            <a:ext cx="182880" cy="3468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>
            <a:spAutoFit/>
          </a:bodyPr>
          <a:lstStyle/>
          <a:p>
            <a: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1800" b="0" i="0" u="none" strike="noStrike" cap="none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857224" y="571480"/>
            <a:ext cx="7715304" cy="437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Акция «Кошки, которые ищут дом»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/>
          <a:srcRect r="18750"/>
          <a:stretch/>
        </p:blipFill>
        <p:spPr>
          <a:xfrm>
            <a:off x="571472" y="1000108"/>
            <a:ext cx="3571900" cy="3297129"/>
          </a:xfrm>
          <a:prstGeom prst="rect">
            <a:avLst/>
          </a:prstGeom>
        </p:spPr>
      </p:pic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3"/>
          <a:srcRect l="26562" b="18750"/>
          <a:stretch/>
        </p:blipFill>
        <p:spPr>
          <a:xfrm>
            <a:off x="4857752" y="3429000"/>
            <a:ext cx="3857652" cy="3201032"/>
          </a:xfrm>
          <a:prstGeom prst="rect">
            <a:avLst/>
          </a:prstGeom>
        </p:spPr>
      </p:pic>
      <p:sp>
        <p:nvSpPr>
          <p:cNvPr id="5" name="TextBox 4"/>
          <p:cNvSpPr/>
          <p:nvPr/>
        </p:nvSpPr>
        <p:spPr>
          <a:xfrm>
            <a:off x="4572000" y="1142984"/>
            <a:ext cx="4000528" cy="2271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рамках проекта было проведено занятие с детьми подготовительной группы занятие, целью которого было рассказать детям о бездомных животных, которые живут в приютах, как за ними ухаживают и о том, как можно им помочь. </a:t>
            </a:r>
            <a:endParaRPr lang="ru-RU" dirty="0"/>
          </a:p>
        </p:txBody>
      </p:sp>
      <p:sp>
        <p:nvSpPr>
          <p:cNvPr id="6" name="TextBox 5"/>
          <p:cNvSpPr/>
          <p:nvPr/>
        </p:nvSpPr>
        <p:spPr>
          <a:xfrm>
            <a:off x="500034" y="4500571"/>
            <a:ext cx="3786214" cy="2271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этого дети нарисовали портреты кошек, которые мы объединили в серию рисунков. </a:t>
            </a:r>
            <a:r>
              <a:rPr lang="ru-RU" dirty="0"/>
              <a:t> </a:t>
            </a:r>
            <a:r>
              <a:rPr lang="ru-RU" dirty="0" smtClean="0"/>
              <a:t>Они были опубликованы на сайте детского сада вместе информацией о приютах (адрес, контактный телефон)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834404/v834404311/ef822/lhspDuOVIu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3757820" cy="28227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Рисунок 2" descr="https://pp.userapi.com/c845220/v845220311/5347/7LQbrO_UxG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928670"/>
            <a:ext cx="3459646" cy="260405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Заголовок 4"/>
          <p:cNvSpPr>
            <a:spLocks noGrp="1" noEditPoints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«Птичье кафе»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half" idx="1"/>
          </p:nvPr>
        </p:nvSpPr>
        <p:spPr>
          <a:xfrm>
            <a:off x="457200" y="1500175"/>
            <a:ext cx="3900486" cy="14287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наш участок была установлена кормушка, которая ежедневно пополняется кормом (пшено, семечки, крошки хлеба)</a:t>
            </a:r>
            <a:endParaRPr lang="ru-RU" dirty="0"/>
          </a:p>
        </p:txBody>
      </p:sp>
      <p:sp>
        <p:nvSpPr>
          <p:cNvPr id="7" name="Содержимое 6"/>
          <p:cNvSpPr>
            <a:spLocks noGrp="1" noEditPoints="1"/>
          </p:cNvSpPr>
          <p:nvPr>
            <p:ph sz="half" idx="2"/>
          </p:nvPr>
        </p:nvSpPr>
        <p:spPr>
          <a:xfrm>
            <a:off x="4648200" y="4214819"/>
            <a:ext cx="3740636" cy="203689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Весь этот корм приносят дети в тесном взаимодействии с родителями.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Благотворительная акция «Рука помощи»</a:t>
            </a:r>
            <a:endParaRPr lang="ru-RU" sz="3200" dirty="0"/>
          </a:p>
        </p:txBody>
      </p:sp>
      <p:pic>
        <p:nvPicPr>
          <p:cNvPr id="6" name="Содержимое 5" descr="IMG_33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199" y="3643314"/>
            <a:ext cx="3788303" cy="2841227"/>
          </a:xfrm>
        </p:spPr>
      </p:pic>
      <p:pic>
        <p:nvPicPr>
          <p:cNvPr id="7" name="Содержимое 6" descr="IMG_333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48" y="1428736"/>
            <a:ext cx="4167221" cy="3125415"/>
          </a:xfrm>
        </p:spPr>
      </p:pic>
      <p:sp>
        <p:nvSpPr>
          <p:cNvPr id="3" name="TextBox 2"/>
          <p:cNvSpPr/>
          <p:nvPr/>
        </p:nvSpPr>
        <p:spPr>
          <a:xfrm>
            <a:off x="611560" y="1412776"/>
            <a:ext cx="3312368" cy="1448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Совместно с Детской библиотекой №5 была проведена благотворительная акция «Рука помощи».</a:t>
            </a:r>
            <a:endParaRPr lang="ru-RU" dirty="0"/>
          </a:p>
        </p:txBody>
      </p:sp>
      <p:sp>
        <p:nvSpPr>
          <p:cNvPr id="4" name="TextBox 3"/>
          <p:cNvSpPr/>
          <p:nvPr/>
        </p:nvSpPr>
        <p:spPr>
          <a:xfrm>
            <a:off x="4499992" y="4725144"/>
            <a:ext cx="3960440" cy="1174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вместе со своими родителями собрали корм для животных для передачи их в приют для бездомных животных «Ковчег».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126</TotalTime>
  <Words>488</Words>
  <Application>Microsoft Office PowerPoint</Application>
  <PresentationFormat>Экран (4:3)</PresentationFormat>
  <Paragraphs>66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Благотворительный проект «Чуткое сердце- добрые дела»</vt:lpstr>
      <vt:lpstr>Презентация PowerPoint</vt:lpstr>
      <vt:lpstr>Презентация PowerPoint</vt:lpstr>
      <vt:lpstr>Презентация PowerPoint</vt:lpstr>
      <vt:lpstr>Презентация PowerPoint</vt:lpstr>
      <vt:lpstr>Календарный план реализации проекта</vt:lpstr>
      <vt:lpstr>Презентация PowerPoint</vt:lpstr>
      <vt:lpstr>«Птичье кафе» </vt:lpstr>
      <vt:lpstr>Благотворительная акция «Рука помощи»</vt:lpstr>
      <vt:lpstr>Акция «Порадуем одиноких бабушек и дедушек»</vt:lpstr>
      <vt:lpstr>﻿ «Поздравь одинокое сердце»  </vt:lpstr>
      <vt:lpstr>"Лента памяти"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Благотворительный проект «Чуткое сердце- добрые дела»</dc:title>
  <cp:lastModifiedBy>User</cp:lastModifiedBy>
  <cp:revision>14</cp:revision>
  <dcterms:modified xsi:type="dcterms:W3CDTF">2019-01-28T10:54:20Z</dcterms:modified>
</cp:coreProperties>
</file>