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1C85-1ECD-4FAF-9BD7-A5B354DFE645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C2F8-50F0-48BA-BB3E-B7724C8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C2F8-50F0-48BA-BB3E-B7724C822D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«Времена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Канюкова А.Н.</a:t>
            </a:r>
          </a:p>
          <a:p>
            <a:r>
              <a:rPr lang="ru-RU" dirty="0" smtClean="0"/>
              <a:t>МДОУ </a:t>
            </a:r>
            <a:r>
              <a:rPr lang="ru-RU" smtClean="0"/>
              <a:t>«Детский сад №192»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Дидактическая игра «Времена года»</a:t>
            </a:r>
            <a:endParaRPr lang="ru-RU" sz="2800" dirty="0" smtClean="0"/>
          </a:p>
          <a:p>
            <a:r>
              <a:rPr lang="ru-RU" sz="2800" b="1" dirty="0" smtClean="0"/>
              <a:t>Цель</a:t>
            </a:r>
            <a:r>
              <a:rPr lang="ru-RU" sz="2800" dirty="0" smtClean="0"/>
              <a:t>: закрепить признаки времён года</a:t>
            </a:r>
          </a:p>
          <a:p>
            <a:r>
              <a:rPr lang="ru-RU" sz="2800" b="1" dirty="0" smtClean="0"/>
              <a:t>Задачи:</a:t>
            </a:r>
            <a:r>
              <a:rPr lang="ru-RU" sz="2800" dirty="0" smtClean="0"/>
              <a:t> развивать мышление, внимание, связную речь, память</a:t>
            </a:r>
            <a:endParaRPr lang="ru-RU" sz="2800" dirty="0"/>
          </a:p>
        </p:txBody>
      </p:sp>
      <p:pic>
        <p:nvPicPr>
          <p:cNvPr id="3" name="Рисунок 2" descr="зи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7326">
            <a:off x="945875" y="2890615"/>
            <a:ext cx="3402209" cy="3214686"/>
          </a:xfrm>
          <a:prstGeom prst="rect">
            <a:avLst/>
          </a:prstGeom>
        </p:spPr>
      </p:pic>
      <p:pic>
        <p:nvPicPr>
          <p:cNvPr id="4" name="Рисунок 3" descr="осе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0285">
            <a:off x="4954081" y="2986584"/>
            <a:ext cx="3381685" cy="318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Игра состоит из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 Игровых полей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Разрезных карточек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лт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3083183"/>
            <a:ext cx="4038600" cy="2858572"/>
          </a:xfrm>
        </p:spPr>
      </p:pic>
      <p:pic>
        <p:nvPicPr>
          <p:cNvPr id="8" name="Содержимое 7" descr="карточки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256913"/>
            <a:ext cx="1948576" cy="1815029"/>
          </a:xfrm>
        </p:spPr>
      </p:pic>
      <p:pic>
        <p:nvPicPr>
          <p:cNvPr id="12" name="Рисунок 11" descr="карточки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285993"/>
            <a:ext cx="1928826" cy="1825387"/>
          </a:xfrm>
          <a:prstGeom prst="rect">
            <a:avLst/>
          </a:prstGeom>
        </p:spPr>
      </p:pic>
      <p:pic>
        <p:nvPicPr>
          <p:cNvPr id="13" name="Рисунок 12" descr="карточки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214818"/>
            <a:ext cx="2019300" cy="1905000"/>
          </a:xfrm>
          <a:prstGeom prst="rect">
            <a:avLst/>
          </a:prstGeom>
        </p:spPr>
      </p:pic>
      <p:pic>
        <p:nvPicPr>
          <p:cNvPr id="14" name="Рисунок 13" descr="карточки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4214818"/>
            <a:ext cx="19812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714356"/>
            <a:ext cx="2528878" cy="507209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Ход игры:</a:t>
            </a:r>
            <a:br>
              <a:rPr lang="ru-RU" sz="2400" dirty="0" smtClean="0"/>
            </a:br>
            <a:r>
              <a:rPr lang="ru-RU" sz="2400" dirty="0" smtClean="0"/>
              <a:t>1 вариант:</a:t>
            </a:r>
            <a:br>
              <a:rPr lang="ru-RU" sz="2400" dirty="0" smtClean="0"/>
            </a:br>
            <a:r>
              <a:rPr lang="ru-RU" sz="2400" dirty="0" smtClean="0"/>
              <a:t>Разложите перед ребёнком карточку с изображением времени года, и карточки с признаками времён года. Предложите ребёнку подобрать нужные картинки.</a:t>
            </a:r>
            <a:endParaRPr lang="ru-RU" sz="2400" dirty="0"/>
          </a:p>
        </p:txBody>
      </p:sp>
      <p:pic>
        <p:nvPicPr>
          <p:cNvPr id="9" name="Содержимое 4" descr="игра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29" y="1142984"/>
            <a:ext cx="5429287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28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 вариант:</a:t>
            </a:r>
          </a:p>
          <a:p>
            <a:r>
              <a:rPr lang="ru-RU" sz="2400" dirty="0" smtClean="0"/>
              <a:t>Можно усложнить игру, расположив карточку с изображением всех времён года, ребёнок должен подобрать карточки и прикрепить их.</a:t>
            </a:r>
            <a:endParaRPr lang="ru-RU" sz="2400" dirty="0"/>
          </a:p>
        </p:txBody>
      </p:sp>
      <p:pic>
        <p:nvPicPr>
          <p:cNvPr id="9" name="Содержимое 8" descr="игра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29" y="1142984"/>
            <a:ext cx="5429287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28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071546"/>
            <a:ext cx="2743200" cy="51768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 вариант:</a:t>
            </a:r>
          </a:p>
          <a:p>
            <a:r>
              <a:rPr lang="ru-RU" sz="2000" dirty="0" smtClean="0"/>
              <a:t>Возможен и следующий вариант: Взрослый предлагает рассмотреть карточки и найти ошибку (1 признак подобран не правильно) и исправить её.</a:t>
            </a:r>
            <a:endParaRPr lang="ru-RU" sz="2000" dirty="0"/>
          </a:p>
        </p:txBody>
      </p:sp>
      <p:pic>
        <p:nvPicPr>
          <p:cNvPr id="6" name="Содержимое 6" descr="игра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7553" y="1214422"/>
            <a:ext cx="5334037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214422"/>
            <a:ext cx="2528878" cy="4786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 вариант:</a:t>
            </a:r>
          </a:p>
          <a:p>
            <a:r>
              <a:rPr lang="ru-RU" sz="2000" dirty="0" smtClean="0"/>
              <a:t>Предложите ребёнку запомнить расположение карточек (признаков). Затем попросите ребёнка закрыть глаза и поменяйте 2 картинки местами или уберите картинку. Задача ребёнка угадать что изменилось</a:t>
            </a:r>
            <a:endParaRPr lang="ru-RU" sz="2000" dirty="0"/>
          </a:p>
        </p:txBody>
      </p:sp>
      <p:pic>
        <p:nvPicPr>
          <p:cNvPr id="6" name="Содержимое 5" descr="игра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5" y="1000108"/>
            <a:ext cx="5715039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</TotalTime>
  <Words>111</Words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Дидактическая игра «Времена года»</vt:lpstr>
      <vt:lpstr>Слайд 2</vt:lpstr>
      <vt:lpstr>Игра состоит из 1. Игровых полей 2. Разрезных карточек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«Времена года»</dc:title>
  <cp:lastModifiedBy>User</cp:lastModifiedBy>
  <cp:revision>8</cp:revision>
  <dcterms:modified xsi:type="dcterms:W3CDTF">2018-08-23T18:26:15Z</dcterms:modified>
</cp:coreProperties>
</file>