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«Путешествие в космос»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Открытое занятие для родителей в старшей группе.</a:t>
            </a:r>
          </a:p>
          <a:p>
            <a:r>
              <a:rPr lang="ru-RU" dirty="0" smtClean="0"/>
              <a:t>22 мая 2018</a:t>
            </a:r>
          </a:p>
          <a:p>
            <a:r>
              <a:rPr lang="ru-RU" dirty="0" smtClean="0"/>
              <a:t>МДОУ «Детский сад №192»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5400000">
            <a:off x="4936047" y="5197794"/>
            <a:ext cx="272605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Рисунок 7" descr="IMG_29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250" r="16250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357950" y="264794"/>
            <a:ext cx="2571768" cy="6378916"/>
          </a:xfrm>
        </p:spPr>
        <p:txBody>
          <a:bodyPr/>
          <a:lstStyle/>
          <a:p>
            <a:r>
              <a:rPr lang="ru-RU" sz="2400" b="1" dirty="0" smtClean="0"/>
              <a:t>Цель занятия: </a:t>
            </a:r>
            <a:r>
              <a:rPr lang="ru-RU" sz="2400" dirty="0" smtClean="0"/>
              <a:t>Расширить </a:t>
            </a:r>
            <a:r>
              <a:rPr lang="ru-RU" sz="2400" dirty="0" smtClean="0"/>
              <a:t>и обобщить представления </a:t>
            </a:r>
            <a:r>
              <a:rPr lang="ru-RU" sz="2400" dirty="0" smtClean="0"/>
              <a:t>детей о космосе.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9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34</Words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«Путешествие в космос»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космос»</dc:title>
  <dc:creator>Детский сад 192</dc:creator>
  <cp:lastModifiedBy>11</cp:lastModifiedBy>
  <cp:revision>2</cp:revision>
  <dcterms:created xsi:type="dcterms:W3CDTF">2018-05-23T09:49:41Z</dcterms:created>
  <dcterms:modified xsi:type="dcterms:W3CDTF">2018-05-23T10:03:29Z</dcterms:modified>
</cp:coreProperties>
</file>