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713" autoAdjust="0"/>
  </p:normalViewPr>
  <p:slideViewPr>
    <p:cSldViewPr>
      <p:cViewPr varScale="1">
        <p:scale>
          <a:sx n="63" d="100"/>
          <a:sy n="63" d="100"/>
        </p:scale>
        <p:origin x="-634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8200" y="990600"/>
            <a:ext cx="4495800" cy="4876799"/>
          </a:xfrm>
        </p:spPr>
        <p:txBody>
          <a:bodyPr>
            <a:normAutofit/>
          </a:bodyPr>
          <a:lstStyle/>
          <a:p>
            <a:r>
              <a:rPr lang="ru-RU" sz="4900" b="1" dirty="0" smtClean="0">
                <a:latin typeface="Monotype Corsiva" pitchFamily="66" charset="0"/>
              </a:rPr>
              <a:t>Петрова Екатерина Сергеевна</a:t>
            </a:r>
            <a:br>
              <a:rPr lang="ru-RU" sz="4900" b="1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Воспитатель 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err="1" smtClean="0">
                <a:latin typeface="Monotype Corsiva" pitchFamily="66" charset="0"/>
              </a:rPr>
              <a:t>МДОУ</a:t>
            </a:r>
            <a:r>
              <a:rPr lang="ru-RU" sz="2000" dirty="0" smtClean="0">
                <a:latin typeface="Monotype Corsiva" pitchFamily="66" charset="0"/>
              </a:rPr>
              <a:t> детского сада №192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Педагогический стаж: 9 лет 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1026" name="Picture 2" descr="C:\Documents and Settings\-\Мои документы\Загрузки\Cz72bry7pv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4191000" cy="558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60198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609600" y="228600"/>
            <a:ext cx="8229600" cy="8683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Мои работы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L:\развл. эксперементы\HsVuLMOyZ8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3200400" cy="3657600"/>
          </a:xfrm>
          <a:prstGeom prst="rect">
            <a:avLst/>
          </a:prstGeom>
          <a:noFill/>
        </p:spPr>
      </p:pic>
      <p:pic>
        <p:nvPicPr>
          <p:cNvPr id="3075" name="Picture 3" descr="L:\porfolio_vospitatel\фото\SAM_16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066800"/>
            <a:ext cx="3200400" cy="3773400"/>
          </a:xfrm>
          <a:prstGeom prst="rect">
            <a:avLst/>
          </a:prstGeom>
          <a:noFill/>
        </p:spPr>
      </p:pic>
      <p:pic>
        <p:nvPicPr>
          <p:cNvPr id="3076" name="Picture 4" descr="L:\porfolio_vospitatel\фото\SAM_16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505200"/>
            <a:ext cx="2582400" cy="3240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Мои роли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953000"/>
            <a:ext cx="9144000" cy="16763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dirty="0" smtClean="0"/>
              <a:t>Кикимора – болотная        Рассеянный с улицы </a:t>
            </a:r>
          </a:p>
          <a:p>
            <a:pPr algn="ctr">
              <a:buNone/>
            </a:pPr>
            <a:r>
              <a:rPr lang="ru-RU" dirty="0" smtClean="0"/>
              <a:t>                                            </a:t>
            </a:r>
            <a:r>
              <a:rPr lang="ru-RU" dirty="0" err="1" smtClean="0"/>
              <a:t>Бассеянной</a:t>
            </a:r>
            <a:r>
              <a:rPr lang="ru-RU" dirty="0" smtClean="0"/>
              <a:t>   </a:t>
            </a:r>
          </a:p>
        </p:txBody>
      </p:sp>
      <p:pic>
        <p:nvPicPr>
          <p:cNvPr id="4098" name="Picture 2" descr="L:\porfolio_vospitatel\фото\SAM_14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0"/>
            <a:ext cx="3124200" cy="3810000"/>
          </a:xfrm>
          <a:prstGeom prst="rect">
            <a:avLst/>
          </a:prstGeom>
          <a:noFill/>
        </p:spPr>
      </p:pic>
      <p:pic>
        <p:nvPicPr>
          <p:cNvPr id="4099" name="Picture 3" descr="L:\porfolio_vospitatel\фото\SAM_15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066800"/>
            <a:ext cx="4114800" cy="3886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Баба - Яга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609600" y="1295400"/>
            <a:ext cx="8229600" cy="5638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Содержимое 4"/>
          <p:cNvSpPr txBox="1">
            <a:spLocks/>
          </p:cNvSpPr>
          <p:nvPr/>
        </p:nvSpPr>
        <p:spPr>
          <a:xfrm>
            <a:off x="762000" y="1447800"/>
            <a:ext cx="8229600" cy="5638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Содержимое 4"/>
          <p:cNvSpPr txBox="1">
            <a:spLocks/>
          </p:cNvSpPr>
          <p:nvPr/>
        </p:nvSpPr>
        <p:spPr>
          <a:xfrm>
            <a:off x="914400" y="1600200"/>
            <a:ext cx="8229600" cy="5638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123" name="Picture 3" descr="L:\развл. эксперементы\яблочный спасс\DSC017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3886200" cy="3240000"/>
          </a:xfrm>
          <a:prstGeom prst="rect">
            <a:avLst/>
          </a:prstGeom>
          <a:noFill/>
        </p:spPr>
      </p:pic>
      <p:pic>
        <p:nvPicPr>
          <p:cNvPr id="5124" name="Picture 4" descr="L:\развл. эксперементы\яблочный спасс\DSC017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914400"/>
            <a:ext cx="3429000" cy="3240000"/>
          </a:xfrm>
          <a:prstGeom prst="rect">
            <a:avLst/>
          </a:prstGeom>
          <a:noFill/>
        </p:spPr>
      </p:pic>
      <p:pic>
        <p:nvPicPr>
          <p:cNvPr id="14" name="Picture 2" descr="L:\развл. эксперементы\яблочный спасс\DSC017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905000"/>
            <a:ext cx="3352800" cy="4953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Наши дети!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609600" y="1295400"/>
            <a:ext cx="8229600" cy="5638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Содержимое 4"/>
          <p:cNvSpPr txBox="1">
            <a:spLocks/>
          </p:cNvSpPr>
          <p:nvPr/>
        </p:nvSpPr>
        <p:spPr>
          <a:xfrm>
            <a:off x="762000" y="1447800"/>
            <a:ext cx="8229600" cy="5638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Содержимое 4"/>
          <p:cNvSpPr txBox="1">
            <a:spLocks/>
          </p:cNvSpPr>
          <p:nvPr/>
        </p:nvSpPr>
        <p:spPr>
          <a:xfrm>
            <a:off x="914400" y="1600200"/>
            <a:ext cx="8229600" cy="5638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146" name="Picture 2" descr="C:\Users\Dan\Pictures\2014-11-25\2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3843201" cy="2160000"/>
          </a:xfrm>
          <a:prstGeom prst="rect">
            <a:avLst/>
          </a:prstGeom>
          <a:noFill/>
        </p:spPr>
      </p:pic>
      <p:pic>
        <p:nvPicPr>
          <p:cNvPr id="6147" name="Picture 3" descr="C:\Users\Dan\Pictures\2014-11-25\27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447800"/>
            <a:ext cx="3843416" cy="2160000"/>
          </a:xfrm>
          <a:prstGeom prst="rect">
            <a:avLst/>
          </a:prstGeom>
          <a:noFill/>
        </p:spPr>
      </p:pic>
      <p:pic>
        <p:nvPicPr>
          <p:cNvPr id="6148" name="Picture 4" descr="C:\Users\Dan\Pictures\2014-11-25\2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1" y="3809999"/>
            <a:ext cx="5124269" cy="2880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Праздники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609600" y="1295400"/>
            <a:ext cx="8229600" cy="5638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Содержимое 4"/>
          <p:cNvSpPr txBox="1">
            <a:spLocks/>
          </p:cNvSpPr>
          <p:nvPr/>
        </p:nvSpPr>
        <p:spPr>
          <a:xfrm>
            <a:off x="762000" y="1447800"/>
            <a:ext cx="8229600" cy="5638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Содержимое 4"/>
          <p:cNvSpPr txBox="1">
            <a:spLocks/>
          </p:cNvSpPr>
          <p:nvPr/>
        </p:nvSpPr>
        <p:spPr>
          <a:xfrm>
            <a:off x="914400" y="1600200"/>
            <a:ext cx="8229600" cy="5638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170" name="Picture 2" descr="C:\Users\Dan\Pictures\2014-11-25\4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1649881"/>
            <a:ext cx="3843416" cy="2160000"/>
          </a:xfrm>
          <a:prstGeom prst="rect">
            <a:avLst/>
          </a:prstGeom>
          <a:noFill/>
        </p:spPr>
      </p:pic>
      <p:pic>
        <p:nvPicPr>
          <p:cNvPr id="7171" name="Picture 3" descr="C:\Users\Dan\Pictures\2014-11-25\8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76400"/>
            <a:ext cx="3843416" cy="2160000"/>
          </a:xfrm>
          <a:prstGeom prst="rect">
            <a:avLst/>
          </a:prstGeom>
          <a:noFill/>
        </p:spPr>
      </p:pic>
      <p:pic>
        <p:nvPicPr>
          <p:cNvPr id="7172" name="Picture 4" descr="C:\Users\Dan\Pictures\2014-11-25\8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419600"/>
            <a:ext cx="3843416" cy="2160000"/>
          </a:xfrm>
          <a:prstGeom prst="rect">
            <a:avLst/>
          </a:prstGeom>
          <a:noFill/>
        </p:spPr>
      </p:pic>
      <p:pic>
        <p:nvPicPr>
          <p:cNvPr id="7173" name="Picture 5" descr="C:\Users\Dan\Pictures\2014-11-25\8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419600"/>
            <a:ext cx="3843416" cy="2160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Совместные праздники с родителями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48200" y="533400"/>
            <a:ext cx="82296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i="1" dirty="0" smtClean="0">
                <a:latin typeface="+mj-lt"/>
              </a:rPr>
              <a:t>   </a:t>
            </a:r>
          </a:p>
          <a:p>
            <a:pPr>
              <a:buNone/>
            </a:pPr>
            <a:endParaRPr lang="ru-RU" sz="1800" b="1" i="1" dirty="0" smtClean="0">
              <a:latin typeface="+mj-lt"/>
            </a:endParaRPr>
          </a:p>
          <a:p>
            <a:pPr>
              <a:buNone/>
            </a:pPr>
            <a:r>
              <a:rPr lang="ru-RU" sz="1800" b="1" i="1" dirty="0" smtClean="0">
                <a:latin typeface="+mj-lt"/>
              </a:rPr>
              <a:t> </a:t>
            </a:r>
            <a:endParaRPr lang="ru-RU" sz="1800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914400" y="1066800"/>
            <a:ext cx="8229600" cy="5638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Содержимое 4"/>
          <p:cNvSpPr txBox="1">
            <a:spLocks/>
          </p:cNvSpPr>
          <p:nvPr/>
        </p:nvSpPr>
        <p:spPr>
          <a:xfrm>
            <a:off x="762000" y="1447800"/>
            <a:ext cx="8229600" cy="5638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Содержимое 4"/>
          <p:cNvSpPr txBox="1">
            <a:spLocks/>
          </p:cNvSpPr>
          <p:nvPr/>
        </p:nvSpPr>
        <p:spPr>
          <a:xfrm>
            <a:off x="914400" y="1600200"/>
            <a:ext cx="8229600" cy="5638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7" name="Picture 3" descr="C:\Users\Dan\Pictures\2014-11-27\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4255386" cy="2520000"/>
          </a:xfrm>
          <a:prstGeom prst="rect">
            <a:avLst/>
          </a:prstGeom>
          <a:noFill/>
        </p:spPr>
      </p:pic>
      <p:pic>
        <p:nvPicPr>
          <p:cNvPr id="1028" name="Picture 4" descr="C:\Users\Dan\Pictures\2014-11-27\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219200"/>
            <a:ext cx="4343400" cy="2520000"/>
          </a:xfrm>
          <a:prstGeom prst="rect">
            <a:avLst/>
          </a:prstGeom>
          <a:noFill/>
        </p:spPr>
      </p:pic>
      <p:pic>
        <p:nvPicPr>
          <p:cNvPr id="1029" name="Picture 5" descr="C:\Users\Dan\Pictures\2014-11-27\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62400"/>
            <a:ext cx="4267200" cy="2520000"/>
          </a:xfrm>
          <a:prstGeom prst="rect">
            <a:avLst/>
          </a:prstGeom>
          <a:noFill/>
        </p:spPr>
      </p:pic>
      <p:pic>
        <p:nvPicPr>
          <p:cNvPr id="1030" name="Picture 6" descr="C:\Users\Dan\Pictures\2014-11-27\0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4038600"/>
            <a:ext cx="4407786" cy="2520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3429000" y="0"/>
            <a:ext cx="82296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533400" y="1219200"/>
            <a:ext cx="8229600" cy="5638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Содержимое 4"/>
          <p:cNvSpPr txBox="1">
            <a:spLocks/>
          </p:cNvSpPr>
          <p:nvPr/>
        </p:nvSpPr>
        <p:spPr>
          <a:xfrm>
            <a:off x="685800" y="1371600"/>
            <a:ext cx="8229600" cy="5638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Содержимое 4"/>
          <p:cNvSpPr txBox="1">
            <a:spLocks/>
          </p:cNvSpPr>
          <p:nvPr/>
        </p:nvSpPr>
        <p:spPr>
          <a:xfrm>
            <a:off x="914400" y="1600200"/>
            <a:ext cx="8229600" cy="5638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6" name="Picture 2" descr="C:\Users\Dan\Pictures\2014-11-25\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4114800" cy="504000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4419600" y="152400"/>
            <a:ext cx="4572000" cy="55399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2800" b="1" i="1" dirty="0" smtClean="0">
                <a:latin typeface="Monotype Corsiva" pitchFamily="66" charset="0"/>
              </a:rPr>
              <a:t>Я - воспитатель, и этим горжусь</a:t>
            </a:r>
          </a:p>
          <a:p>
            <a:pPr>
              <a:buNone/>
            </a:pPr>
            <a:r>
              <a:rPr lang="ru-RU" sz="2800" b="1" i="1" dirty="0" smtClean="0">
                <a:latin typeface="Monotype Corsiva" pitchFamily="66" charset="0"/>
              </a:rPr>
              <a:t>что вместе с детьми жить  на свете учусь</a:t>
            </a:r>
            <a:endParaRPr lang="ru-RU" sz="2800" i="1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2800" b="1" i="1" dirty="0" smtClean="0">
                <a:latin typeface="Monotype Corsiva" pitchFamily="66" charset="0"/>
              </a:rPr>
              <a:t>да, я актриса несчетных ролей,</a:t>
            </a:r>
            <a:endParaRPr lang="ru-RU" sz="2800" i="1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2800" b="1" i="1" dirty="0" smtClean="0">
                <a:latin typeface="Monotype Corsiva" pitchFamily="66" charset="0"/>
              </a:rPr>
              <a:t>но главная роль - заменять матерей</a:t>
            </a:r>
            <a:endParaRPr lang="ru-RU" sz="2800" i="1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2800" b="1" i="1" dirty="0" smtClean="0">
                <a:latin typeface="Monotype Corsiva" pitchFamily="66" charset="0"/>
              </a:rPr>
              <a:t>Быть в гуще детских восприятий…</a:t>
            </a:r>
            <a:endParaRPr lang="ru-RU" sz="2800" i="1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2800" b="1" i="1" dirty="0" smtClean="0">
                <a:latin typeface="Monotype Corsiva" pitchFamily="66" charset="0"/>
              </a:rPr>
              <a:t>И так на протяженье  лет</a:t>
            </a:r>
            <a:endParaRPr lang="ru-RU" sz="2800" i="1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2800" b="1" i="1" dirty="0" smtClean="0">
                <a:latin typeface="Monotype Corsiva" pitchFamily="66" charset="0"/>
              </a:rPr>
              <a:t>Судьба моя – я воспитатель!</a:t>
            </a:r>
            <a:endParaRPr lang="ru-RU" sz="2800" i="1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2800" b="1" i="1" dirty="0" smtClean="0">
                <a:latin typeface="Monotype Corsiva" pitchFamily="66" charset="0"/>
              </a:rPr>
              <a:t>Нет лучшей доли на земле!</a:t>
            </a:r>
            <a:endParaRPr lang="ru-RU" sz="2800" i="1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28800" y="609600"/>
            <a:ext cx="5943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457200"/>
            <a:ext cx="8229600" cy="58213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Образование: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ЯГПУ имени К.Д.Ушинского, Факультет педагогика и психология дошкольная, преподаватель дошкольной педагогики и психологии, 2003 год.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Повышение квалификации: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КПП ИРО по теме: «Основы профессиональной компетентности педагогов ДОУ», 72 часа, 2006 год.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МОУ ГЦРО по теме: «Повышение компетентности педагогов дошкольных учреждений при организации работы с детьми раннего возраста и родителями», 36 часов, 2012 год.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МОУ ГЦРО по программе: «Методика дошкольного образования» по теме: «Практическая деятельность воспитателя в условиях стандартизации дошкольного образования», 72 часа, 2014 год.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Моё педагогическое кредо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510540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Пытаюсь зажечь в них хотя бы свечу – </a:t>
            </a:r>
          </a:p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худшая всё-таки участь:</a:t>
            </a:r>
          </a:p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Мне кажется, я их чему-то учу, </a:t>
            </a:r>
          </a:p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это они меня учат.</a:t>
            </a:r>
          </a:p>
          <a:p>
            <a:pPr algn="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А.Дольский</a:t>
            </a:r>
          </a:p>
        </p:txBody>
      </p:sp>
      <p:pic>
        <p:nvPicPr>
          <p:cNvPr id="8196" name="Picture 4" descr="C:\Users\Dan\Pictures\2014-11-25\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3240000" cy="4624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Мои достижения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181600" y="4953000"/>
            <a:ext cx="4114800" cy="1066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2011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Documents and Settings\-\Рабочий стол\достижения Петровой\PB2407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2362200" cy="2514600"/>
          </a:xfrm>
          <a:prstGeom prst="rect">
            <a:avLst/>
          </a:prstGeom>
          <a:noFill/>
        </p:spPr>
      </p:pic>
      <p:pic>
        <p:nvPicPr>
          <p:cNvPr id="8" name="Picture 3" descr="C:\Documents and Settings\-\Рабочий стол\достижения Петровой\PB2407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219200"/>
            <a:ext cx="2286000" cy="23622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 rot="10800000" flipV="1">
            <a:off x="5562600" y="2514600"/>
            <a:ext cx="30365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2010 год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Documents and Settings\-\Рабочий стол\достижения Петровой\PB2407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86200"/>
            <a:ext cx="2362200" cy="2971800"/>
          </a:xfrm>
          <a:prstGeom prst="rect">
            <a:avLst/>
          </a:prstGeom>
          <a:noFill/>
        </p:spPr>
      </p:pic>
      <p:pic>
        <p:nvPicPr>
          <p:cNvPr id="12" name="Picture 3" descr="C:\Documents and Settings\-\Рабочий стол\достижения Петровой\PB2407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1" y="3886200"/>
            <a:ext cx="2362200" cy="2971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-\Рабочий стол\достижения Петровой\PB240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"/>
            <a:ext cx="3048000" cy="2438400"/>
          </a:xfrm>
          <a:prstGeom prst="rect">
            <a:avLst/>
          </a:prstGeom>
          <a:noFill/>
        </p:spPr>
      </p:pic>
      <p:pic>
        <p:nvPicPr>
          <p:cNvPr id="14" name="Picture 3" descr="C:\Documents and Settings\-\Рабочий стол\достижения Петровой\PB2407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28600"/>
            <a:ext cx="2986935" cy="259080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3505200" y="1295400"/>
            <a:ext cx="182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2011 год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 descr="C:\Documents and Settings\-\Рабочий стол\достижения Петровой\PB2407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1" y="2971800"/>
            <a:ext cx="3124200" cy="2683899"/>
          </a:xfrm>
          <a:prstGeom prst="rect">
            <a:avLst/>
          </a:prstGeom>
          <a:noFill/>
        </p:spPr>
      </p:pic>
      <p:pic>
        <p:nvPicPr>
          <p:cNvPr id="19" name="Picture 3" descr="C:\Documents and Settings\-\Рабочий стол\достижения Петровой\PB2407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2971800"/>
            <a:ext cx="3092841" cy="2667000"/>
          </a:xfrm>
          <a:prstGeom prst="rect">
            <a:avLst/>
          </a:prstGeom>
          <a:noFill/>
        </p:spPr>
      </p:pic>
      <p:pic>
        <p:nvPicPr>
          <p:cNvPr id="20" name="Picture 4" descr="C:\Documents and Settings\-\Рабочий стол\достижения Петровой\PB2407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4572000"/>
            <a:ext cx="2895600" cy="2286000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3429000" y="3352800"/>
            <a:ext cx="2027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2012 год</a:t>
            </a:r>
            <a:endParaRPr lang="ru-RU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638800"/>
            <a:ext cx="8229600" cy="99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2014 год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Documents and Settings\-\Рабочий стол\достижения Петровой\PB2407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3882299" cy="5176838"/>
          </a:xfrm>
          <a:prstGeom prst="rect">
            <a:avLst/>
          </a:prstGeom>
          <a:noFill/>
        </p:spPr>
      </p:pic>
      <p:pic>
        <p:nvPicPr>
          <p:cNvPr id="11" name="Picture 3" descr="C:\Documents and Settings\-\Рабочий стол\достижения Петровой\PB2407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28600"/>
            <a:ext cx="3886200" cy="518203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Темы по самообразованию: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12359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64759" y="6019800"/>
            <a:ext cx="8229600" cy="685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4800" y="838200"/>
            <a:ext cx="85344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Эстетическое воспитание дошкольника в процессе развития цветового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восприятия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2013 года)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Правовое воспитание детей дошкольного возраста»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( с 2014 года)</a:t>
            </a:r>
            <a:endParaRPr lang="ru-RU" sz="2800" dirty="0"/>
          </a:p>
        </p:txBody>
      </p:sp>
      <p:pic>
        <p:nvPicPr>
          <p:cNvPr id="13" name="Picture 2" descr="E:\Btr5BbDPJ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09800"/>
            <a:ext cx="2743200" cy="3429000"/>
          </a:xfrm>
          <a:prstGeom prst="rect">
            <a:avLst/>
          </a:prstGeom>
          <a:noFill/>
        </p:spPr>
      </p:pic>
      <p:pic>
        <p:nvPicPr>
          <p:cNvPr id="14" name="Picture 3" descr="E:\Y9W9VuEGU0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286000"/>
            <a:ext cx="3048000" cy="3352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Развлечение для детей: «В мире опытов и экспериментов»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L:\развл. эксперементы\DSC016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371600"/>
            <a:ext cx="3810000" cy="3200400"/>
          </a:xfrm>
          <a:prstGeom prst="rect">
            <a:avLst/>
          </a:prstGeom>
          <a:noFill/>
        </p:spPr>
      </p:pic>
      <p:pic>
        <p:nvPicPr>
          <p:cNvPr id="2055" name="Picture 7" descr="L:\развл. эксперементы\DSC017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371600"/>
            <a:ext cx="3733800" cy="3240000"/>
          </a:xfrm>
          <a:prstGeom prst="rect">
            <a:avLst/>
          </a:prstGeom>
          <a:noFill/>
        </p:spPr>
      </p:pic>
      <p:pic>
        <p:nvPicPr>
          <p:cNvPr id="2056" name="Picture 8" descr="L:\развл. эксперементы\DSC016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3657600"/>
            <a:ext cx="3733800" cy="3200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Открытое занятие по развитию речи: «Моя семья»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Users\Dan\Pictures\2014-11-25\446.JPG"/>
          <p:cNvPicPr>
            <a:picLocks noChangeAspect="1" noChangeArrowheads="1"/>
          </p:cNvPicPr>
          <p:nvPr/>
        </p:nvPicPr>
        <p:blipFill>
          <a:blip r:embed="rId2" cstate="print"/>
          <a:srcRect l="3012" r="1594"/>
          <a:stretch>
            <a:fillRect/>
          </a:stretch>
        </p:blipFill>
        <p:spPr bwMode="auto">
          <a:xfrm>
            <a:off x="2667000" y="1219200"/>
            <a:ext cx="3200399" cy="3505200"/>
          </a:xfrm>
          <a:prstGeom prst="rect">
            <a:avLst/>
          </a:prstGeom>
          <a:noFill/>
        </p:spPr>
      </p:pic>
      <p:pic>
        <p:nvPicPr>
          <p:cNvPr id="1031" name="Picture 7" descr="C:\Users\Dan\Pictures\2014-11-25\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276600"/>
            <a:ext cx="3429000" cy="3581400"/>
          </a:xfrm>
          <a:prstGeom prst="rect">
            <a:avLst/>
          </a:prstGeom>
          <a:noFill/>
        </p:spPr>
      </p:pic>
      <p:pic>
        <p:nvPicPr>
          <p:cNvPr id="1032" name="Picture 8" descr="C:\Users\Dan\Pictures\2014-11-25\4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76600"/>
            <a:ext cx="3200400" cy="3581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</TotalTime>
  <Words>258</Words>
  <Application>Microsoft Office PowerPoint</Application>
  <PresentationFormat>Экран (4:3)</PresentationFormat>
  <Paragraphs>95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Петрова Екатерина Сергеевна  Воспитатель  МДОУ детского сада №192 Педагогический стаж: 9 лет </vt:lpstr>
      <vt:lpstr>Слайд 2</vt:lpstr>
      <vt:lpstr>Моё педагогическое кредо</vt:lpstr>
      <vt:lpstr>Мои достижения</vt:lpstr>
      <vt:lpstr>Слайд 5</vt:lpstr>
      <vt:lpstr>Слайд 6</vt:lpstr>
      <vt:lpstr>Темы по самообразованию:</vt:lpstr>
      <vt:lpstr>Развлечение для детей: «В мире опытов и экспериментов»</vt:lpstr>
      <vt:lpstr>Открытое занятие по развитию речи: «Моя семья»</vt:lpstr>
      <vt:lpstr> </vt:lpstr>
      <vt:lpstr>Мои роли</vt:lpstr>
      <vt:lpstr>Баба - Яга</vt:lpstr>
      <vt:lpstr>Наши дети!</vt:lpstr>
      <vt:lpstr>Праздники</vt:lpstr>
      <vt:lpstr>Совместные праздники с родителями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Петрова Екатерина Сергеевна Воспитатель МДОУ детского сада №192 Педагогический стаж: 9 лет 6 месяцев</dc:title>
  <cp:lastModifiedBy>1</cp:lastModifiedBy>
  <cp:revision>62</cp:revision>
  <dcterms:modified xsi:type="dcterms:W3CDTF">2015-05-20T11:11:15Z</dcterms:modified>
</cp:coreProperties>
</file>