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021C-CDCC-4FD6-9564-31CDC0F0C9E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46D3-704E-4836-809E-59C7DCB1D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роцесс 2"/>
          <p:cNvSpPr/>
          <p:nvPr/>
        </p:nvSpPr>
        <p:spPr>
          <a:xfrm>
            <a:off x="467544" y="260648"/>
            <a:ext cx="7848872" cy="9006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День </a:t>
            </a:r>
            <a:r>
              <a:rPr lang="ru-RU" sz="40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рождения </a:t>
            </a:r>
            <a:r>
              <a:rPr lang="ru-RU" sz="40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Деда Мороза</a:t>
            </a:r>
            <a:endParaRPr lang="ru-RU" sz="40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4.bp.blogspot.com/-G79HthPospc/UNZSAMRoNnI/AAAAAAAAQuw/iMTU7VaGOis/s1600/f_4d07944a972c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96752"/>
            <a:ext cx="352839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процесс 5"/>
          <p:cNvSpPr/>
          <p:nvPr/>
        </p:nvSpPr>
        <p:spPr>
          <a:xfrm>
            <a:off x="6444208" y="4077072"/>
            <a:ext cx="2520280" cy="20162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228184" y="4869160"/>
            <a:ext cx="2664296" cy="151216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МДОУ «Детский сад № 192»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Воспитатель: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Мужикова Наталья Александровна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915816" y="6165304"/>
            <a:ext cx="2952328" cy="612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Ярославль 2016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emiart.ru/forum/journal_uploads8/j2498635_1419335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8136904" cy="54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268760"/>
            <a:ext cx="324036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Детский сад  № 192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Россия, Ярославская область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 Ярославль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005064"/>
            <a:ext cx="360040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Дедушке Морозу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Россия, Володарская область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Великий Устюг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Почта Деда Мороза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229200"/>
            <a:ext cx="14401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162340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2276872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150057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mexkartinka.ru/uploads/posts/2015-12/1451050027_look.com_.ua-128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548680"/>
            <a:ext cx="777686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usmama.net/wp-content/uploads/2013/10/Christmas-tree-photo-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813690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boombob.ru/img/picture/Apr/06/d62390b3b98cc864b8bab57402e9756b/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84887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novorossportal.ru/wp-content/uploads/2015/12/cf557cafcb4b80f0af5d22168c0718e5_w960_h2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704855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4.bp.blogspot.com/-G79HthPospc/UNZSAMRoNnI/AAAAAAAAQuw/iMTU7VaGOis/s1600/f_4d07944a972c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4047328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99792" y="260648"/>
            <a:ext cx="38884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Дед Мороз</a:t>
            </a:r>
            <a:endParaRPr lang="ru-RU" sz="4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volads.ru/images/uctu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20688"/>
            <a:ext cx="6984775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agput.ru/pics/large/1346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756084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rogorodsamara.ru/userfiles/picoriginal/img-20151122105258-4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344815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ototerra.ru/photo/Russia/Velikij-Ustjug/medium-1729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7128792" cy="568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razy-frankenstein.com/free-wallpapers-files/christmas-santa-claus-wallpapers/santa-claus-ho-ho-ho-christmas-wallpapers-1280x1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940425" cy="474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Блок-схема: процесс 3"/>
          <p:cNvSpPr/>
          <p:nvPr/>
        </p:nvSpPr>
        <p:spPr>
          <a:xfrm>
            <a:off x="2051720" y="692696"/>
            <a:ext cx="5112568" cy="25260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Санта – Клаус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Америка 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ezhdudevochkami.ru/wp-content/uploads/2015/12/11996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5940425" cy="468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83768" y="836712"/>
            <a:ext cx="41044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Йолупукки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Финляндия 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ownloads\1178803_html_m4031af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edia.parentsociety.com/wp-content/uploads/2012/11/san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7344816" cy="490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95736" y="548680"/>
            <a:ext cx="53285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Пьер - Ноэль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Франция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56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9</cp:revision>
  <dcterms:created xsi:type="dcterms:W3CDTF">2016-12-17T19:49:39Z</dcterms:created>
  <dcterms:modified xsi:type="dcterms:W3CDTF">2016-12-17T21:08:37Z</dcterms:modified>
</cp:coreProperties>
</file>